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8" r:id="rId5"/>
    <p:sldId id="339" r:id="rId6"/>
    <p:sldId id="333" r:id="rId7"/>
    <p:sldId id="340" r:id="rId8"/>
    <p:sldId id="341" r:id="rId9"/>
    <p:sldId id="342" r:id="rId10"/>
    <p:sldId id="330" r:id="rId11"/>
    <p:sldId id="329" r:id="rId12"/>
    <p:sldId id="343" r:id="rId13"/>
    <p:sldId id="344" r:id="rId14"/>
    <p:sldId id="34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04248"/>
            <a:ext cx="12024372" cy="735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A2BD8-905C-67D0-BABC-845DCA23C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7256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8670" y="3284984"/>
            <a:ext cx="4433460" cy="364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289B9-379B-1189-2406-241AA2F9E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27738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729460"/>
            <a:ext cx="4721492" cy="388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C8C8F77-F9A3-A8CD-9B70-B2A1E2C734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2" r="48354"/>
          <a:stretch/>
        </p:blipFill>
        <p:spPr>
          <a:xfrm>
            <a:off x="1487488" y="836712"/>
            <a:ext cx="5688632" cy="586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14"/>
          <a:stretch/>
        </p:blipFill>
        <p:spPr>
          <a:xfrm>
            <a:off x="6672064" y="1711286"/>
            <a:ext cx="4320480" cy="36408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1327464" y="1916832"/>
            <a:ext cx="4728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911424" y="2720104"/>
            <a:ext cx="5304217" cy="301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1324895" y="5949280"/>
            <a:ext cx="5635202" cy="57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2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947C5EB-39BC-1929-2081-4B1BE5FC4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55476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C8C8F77-F9A3-A8CD-9B70-B2A1E2C734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4" t="2454" r="5396" b="41686"/>
          <a:stretch/>
        </p:blipFill>
        <p:spPr>
          <a:xfrm>
            <a:off x="7639689" y="2060848"/>
            <a:ext cx="4743736" cy="3277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7248128" y="2276872"/>
            <a:ext cx="5760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2905" b="5235"/>
          <a:stretch/>
        </p:blipFill>
        <p:spPr>
          <a:xfrm>
            <a:off x="7639690" y="1719282"/>
            <a:ext cx="4427598" cy="35572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1160166" y="1952836"/>
            <a:ext cx="4791817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839416" y="2780928"/>
            <a:ext cx="5688632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839416" y="3714725"/>
            <a:ext cx="5688632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911424" y="4618827"/>
            <a:ext cx="6912768" cy="93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891358" y="6019522"/>
            <a:ext cx="5688632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8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68BB7B0-D9AE-9024-E2E5-131BC1FE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67950"/>
            <a:ext cx="11340000" cy="353525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3101543-B164-9324-1ACF-A30E7A2C47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6" b="57836"/>
          <a:stretch/>
        </p:blipFill>
        <p:spPr>
          <a:xfrm>
            <a:off x="3359696" y="2800198"/>
            <a:ext cx="8424936" cy="1800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101543-B164-9324-1ACF-A30E7A2C47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26" r="36718"/>
          <a:stretch/>
        </p:blipFill>
        <p:spPr>
          <a:xfrm>
            <a:off x="767408" y="4316832"/>
            <a:ext cx="7176160" cy="24965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8C8F77-F9A3-A8CD-9B70-B2A1E2C734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4" t="2454" r="5396" b="41686"/>
          <a:stretch/>
        </p:blipFill>
        <p:spPr>
          <a:xfrm>
            <a:off x="8368816" y="4468506"/>
            <a:ext cx="3415816" cy="23602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748776" y="2492897"/>
            <a:ext cx="6138407" cy="69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748776" y="2996952"/>
            <a:ext cx="10819832" cy="141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623392" y="4410501"/>
            <a:ext cx="6192688" cy="7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711756" y="5140033"/>
            <a:ext cx="5688632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711756" y="6028148"/>
            <a:ext cx="7040428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8256240" y="4494268"/>
            <a:ext cx="432048" cy="64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27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7D5D4-101C-DCAF-34F4-360292039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4" y="1124744"/>
            <a:ext cx="11340000" cy="52440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C08E3E-5C82-426D-1443-EEC87F29EE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3619" r="6238" b="28755"/>
          <a:stretch/>
        </p:blipFill>
        <p:spPr>
          <a:xfrm>
            <a:off x="8904312" y="3933056"/>
            <a:ext cx="3416810" cy="26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BC08E3E-5C82-426D-1443-EEC87F29E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521746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551384" y="2996952"/>
            <a:ext cx="496855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767408" y="4797152"/>
            <a:ext cx="79928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767408" y="5605300"/>
            <a:ext cx="4392488" cy="70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14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587E37A-BB1D-1636-5392-6EA25707B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0" y="1196752"/>
            <a:ext cx="11340000" cy="332746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BC08E3E-5C82-426D-1443-EEC87F29EE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3619" r="6238" b="28755"/>
          <a:stretch/>
        </p:blipFill>
        <p:spPr>
          <a:xfrm>
            <a:off x="7176120" y="3501008"/>
            <a:ext cx="3416810" cy="2657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852944" y="3789040"/>
            <a:ext cx="5243055" cy="73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65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9E0793-AA97-8421-CE00-69D5F5A92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417929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BC08E3E-5C82-426D-1443-EEC87F29EE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3619" r="6238" b="28755"/>
          <a:stretch/>
        </p:blipFill>
        <p:spPr>
          <a:xfrm>
            <a:off x="7392144" y="2132856"/>
            <a:ext cx="3416810" cy="2657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396454" y="2420888"/>
            <a:ext cx="375532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551384" y="3299406"/>
            <a:ext cx="5616624" cy="6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584918" y="4235510"/>
            <a:ext cx="3710881" cy="48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83DC3F-0192-9B98-18EC-B5E31C6B9F55}"/>
              </a:ext>
            </a:extLst>
          </p:cNvPr>
          <p:cNvSpPr/>
          <p:nvPr/>
        </p:nvSpPr>
        <p:spPr bwMode="white">
          <a:xfrm>
            <a:off x="842912" y="5027597"/>
            <a:ext cx="6045175" cy="63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3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862C5-E866-2454-EB33-9E2B0303BC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96"/>
          <a:stretch/>
        </p:blipFill>
        <p:spPr>
          <a:xfrm>
            <a:off x="695400" y="1052736"/>
            <a:ext cx="1134000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4E92FE-CEA4-D74C-84EE-C47356773A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5211" r="10049" b="37234"/>
          <a:stretch/>
        </p:blipFill>
        <p:spPr>
          <a:xfrm>
            <a:off x="4007768" y="3779992"/>
            <a:ext cx="4176464" cy="288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1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862C5-E866-2454-EB33-9E2B0303BC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7"/>
          <a:stretch/>
        </p:blipFill>
        <p:spPr>
          <a:xfrm>
            <a:off x="551384" y="1124744"/>
            <a:ext cx="11340000" cy="26674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4E92FE-CEA4-D74C-84EE-C47356773A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5211" r="10049" b="37234"/>
          <a:stretch/>
        </p:blipFill>
        <p:spPr>
          <a:xfrm>
            <a:off x="5879976" y="3212976"/>
            <a:ext cx="4176464" cy="288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4E92FE-CEA4-D74C-84EE-C47356773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41" y="1268760"/>
            <a:ext cx="11340000" cy="50045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479376" y="3140968"/>
            <a:ext cx="604867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623392" y="4856050"/>
            <a:ext cx="4176464" cy="58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4804385" y="4856050"/>
            <a:ext cx="5108039" cy="8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828741" y="5661248"/>
            <a:ext cx="2602963" cy="61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4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1E8EF7F-4910-71EE-E3FB-22BE3C7F3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1340000" cy="33992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4E92FE-CEA4-D74C-84EE-C47356773A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5211" r="10049" b="37234"/>
          <a:stretch/>
        </p:blipFill>
        <p:spPr>
          <a:xfrm>
            <a:off x="7032104" y="3284984"/>
            <a:ext cx="4176464" cy="2880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1248205" y="2132856"/>
            <a:ext cx="945630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1244824" y="3077373"/>
            <a:ext cx="3987080" cy="56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31943-D3F6-E855-479D-DC3560C97673}"/>
              </a:ext>
            </a:extLst>
          </p:cNvPr>
          <p:cNvSpPr/>
          <p:nvPr/>
        </p:nvSpPr>
        <p:spPr bwMode="white">
          <a:xfrm>
            <a:off x="983432" y="3962469"/>
            <a:ext cx="6552728" cy="71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83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