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3" r:id="rId4"/>
    <p:sldId id="334" r:id="rId5"/>
    <p:sldId id="335" r:id="rId6"/>
    <p:sldId id="336" r:id="rId7"/>
    <p:sldId id="337" r:id="rId8"/>
    <p:sldId id="338" r:id="rId9"/>
    <p:sldId id="339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047" y="2948047"/>
            <a:ext cx="10961905" cy="9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24182-2C27-B948-BDD4-2A306E339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268760"/>
            <a:ext cx="11340000" cy="2724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BB113-80DD-5FAB-93B3-8FC021B21810}"/>
              </a:ext>
            </a:extLst>
          </p:cNvPr>
          <p:cNvSpPr/>
          <p:nvPr/>
        </p:nvSpPr>
        <p:spPr bwMode="white">
          <a:xfrm>
            <a:off x="2327760" y="3257736"/>
            <a:ext cx="38156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F0F317F-7126-156C-546C-FC862C66AF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760" y="3993084"/>
            <a:ext cx="11340000" cy="186162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5A943E-5FFF-3587-8EE4-BC29C11F0F50}"/>
              </a:ext>
            </a:extLst>
          </p:cNvPr>
          <p:cNvSpPr/>
          <p:nvPr/>
        </p:nvSpPr>
        <p:spPr bwMode="white">
          <a:xfrm>
            <a:off x="2254936" y="5129944"/>
            <a:ext cx="4320480" cy="76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F549D-AC44-D1F0-BD83-17B777347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1988840"/>
            <a:ext cx="11340000" cy="22986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2673538" y="3473760"/>
            <a:ext cx="4189910" cy="81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52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810449E-4D4C-9012-EC4B-00C9605E6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11340000" cy="543162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2423592" y="3501008"/>
            <a:ext cx="6336704" cy="102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3791744" y="5013176"/>
            <a:ext cx="418991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23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EA4736-3781-6796-8152-65858692B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1340000" cy="288324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61B2BBD-D4C6-1422-6A74-5FCBD471F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719955"/>
            <a:ext cx="11340000" cy="2769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1343472" y="1988840"/>
            <a:ext cx="7704856" cy="6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2927648" y="2996952"/>
            <a:ext cx="4189910" cy="50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1271464" y="4653136"/>
            <a:ext cx="72728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2932583" y="5694181"/>
            <a:ext cx="4189910" cy="81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4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4BD31F-47F3-5B36-CD5F-0522FDC1D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668079"/>
            <a:ext cx="11340000" cy="35367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2B58C49-CBE4-20A1-12D8-930BAAFA9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4200810"/>
            <a:ext cx="11340000" cy="26456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2855640" y="2564904"/>
            <a:ext cx="5976664" cy="8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3749017" y="3573016"/>
            <a:ext cx="41899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2855640" y="5157193"/>
            <a:ext cx="59766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4895808" y="6101691"/>
            <a:ext cx="3504448" cy="5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79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66B14C2-7C61-AF06-0791-D5228F339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916832"/>
            <a:ext cx="11340000" cy="26790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1919536" y="3068960"/>
            <a:ext cx="82089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3791744" y="4005064"/>
            <a:ext cx="4248472" cy="74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91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C1736BD-042B-8FF7-B26C-750EF4C17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447250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839416" y="2564904"/>
            <a:ext cx="1022513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2855640" y="4365104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2855640" y="5323580"/>
            <a:ext cx="4189910" cy="81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29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1FF5A85-64BE-32D7-66EA-64580BC7F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552518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1415480" y="3933056"/>
            <a:ext cx="8784976" cy="81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1559496" y="4941168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0A6FE-FFA9-C170-EC4F-B21EC3417F3A}"/>
              </a:ext>
            </a:extLst>
          </p:cNvPr>
          <p:cNvSpPr/>
          <p:nvPr/>
        </p:nvSpPr>
        <p:spPr bwMode="white">
          <a:xfrm>
            <a:off x="1415480" y="5805263"/>
            <a:ext cx="5544616" cy="7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47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