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6" r:id="rId4"/>
    <p:sldId id="355" r:id="rId5"/>
    <p:sldId id="353" r:id="rId6"/>
    <p:sldId id="352" r:id="rId7"/>
    <p:sldId id="357" r:id="rId8"/>
    <p:sldId id="349" r:id="rId9"/>
    <p:sldId id="348" r:id="rId10"/>
    <p:sldId id="347" r:id="rId11"/>
    <p:sldId id="345" r:id="rId12"/>
    <p:sldId id="358" r:id="rId13"/>
    <p:sldId id="342" r:id="rId14"/>
    <p:sldId id="359" r:id="rId15"/>
    <p:sldId id="341" r:id="rId16"/>
    <p:sldId id="340" r:id="rId17"/>
    <p:sldId id="338" r:id="rId18"/>
    <p:sldId id="360" r:id="rId19"/>
    <p:sldId id="361" r:id="rId20"/>
    <p:sldId id="334" r:id="rId21"/>
    <p:sldId id="363" r:id="rId22"/>
    <p:sldId id="364" r:id="rId23"/>
    <p:sldId id="331" r:id="rId24"/>
    <p:sldId id="365" r:id="rId25"/>
    <p:sldId id="329" r:id="rId26"/>
    <p:sldId id="330" r:id="rId27"/>
    <p:sldId id="36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6000" y="3019476"/>
            <a:ext cx="9200000" cy="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98F7C-F923-2F07-4464-CD95C5D4DE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11597"/>
            <a:ext cx="11340000" cy="28934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51172-36B9-0872-88AA-13363F7EE362}"/>
              </a:ext>
            </a:extLst>
          </p:cNvPr>
          <p:cNvSpPr/>
          <p:nvPr/>
        </p:nvSpPr>
        <p:spPr bwMode="white">
          <a:xfrm>
            <a:off x="9168260" y="2353018"/>
            <a:ext cx="2123274" cy="44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9E1AE0-F83C-CAE2-34CD-AF05725BBFED}"/>
              </a:ext>
            </a:extLst>
          </p:cNvPr>
          <p:cNvSpPr/>
          <p:nvPr/>
        </p:nvSpPr>
        <p:spPr bwMode="white">
          <a:xfrm>
            <a:off x="1094104" y="3231563"/>
            <a:ext cx="4855919" cy="50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B4BDAD2-204F-2C03-22A3-0E32ABC4D3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r="59578"/>
          <a:stretch/>
        </p:blipFill>
        <p:spPr>
          <a:xfrm>
            <a:off x="4007768" y="3793520"/>
            <a:ext cx="4250934" cy="306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4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9A0A8-4AB2-08FF-C8DA-7F4C86515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21" y="980728"/>
            <a:ext cx="11340000" cy="29532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3B288A-4FFC-885B-7EC1-480492DE30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4" r="6656" b="30985"/>
          <a:stretch/>
        </p:blipFill>
        <p:spPr>
          <a:xfrm>
            <a:off x="5231904" y="3212976"/>
            <a:ext cx="460851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B288A-4FFC-885B-7EC1-480492DE30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0" b="-1"/>
          <a:stretch/>
        </p:blipFill>
        <p:spPr>
          <a:xfrm>
            <a:off x="623392" y="1237488"/>
            <a:ext cx="11484016" cy="51125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86B8D4-6712-20F4-A853-149AB60E90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35"/>
          <a:stretch/>
        </p:blipFill>
        <p:spPr>
          <a:xfrm>
            <a:off x="5946891" y="4598465"/>
            <a:ext cx="5688632" cy="1696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DD4477-3906-B548-42FC-F29A60F13E82}"/>
              </a:ext>
            </a:extLst>
          </p:cNvPr>
          <p:cNvSpPr/>
          <p:nvPr/>
        </p:nvSpPr>
        <p:spPr bwMode="white">
          <a:xfrm>
            <a:off x="589684" y="2276872"/>
            <a:ext cx="38501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DD4477-3906-B548-42FC-F29A60F13E82}"/>
              </a:ext>
            </a:extLst>
          </p:cNvPr>
          <p:cNvSpPr/>
          <p:nvPr/>
        </p:nvSpPr>
        <p:spPr bwMode="white">
          <a:xfrm>
            <a:off x="623392" y="3140968"/>
            <a:ext cx="4896544" cy="312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D4477-3906-B548-42FC-F29A60F13E82}"/>
              </a:ext>
            </a:extLst>
          </p:cNvPr>
          <p:cNvSpPr/>
          <p:nvPr/>
        </p:nvSpPr>
        <p:spPr bwMode="white">
          <a:xfrm>
            <a:off x="5807968" y="4725144"/>
            <a:ext cx="56166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DD4477-3906-B548-42FC-F29A60F13E82}"/>
              </a:ext>
            </a:extLst>
          </p:cNvPr>
          <p:cNvSpPr/>
          <p:nvPr/>
        </p:nvSpPr>
        <p:spPr bwMode="white">
          <a:xfrm>
            <a:off x="5946280" y="5713138"/>
            <a:ext cx="2381968" cy="55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17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1D9E5-6EC7-CDFC-5D15-D7BE2CE599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4"/>
          <a:stretch/>
        </p:blipFill>
        <p:spPr>
          <a:xfrm>
            <a:off x="551384" y="980728"/>
            <a:ext cx="11340000" cy="310836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B4BDAD2-204F-2C03-22A3-0E32ABC4D3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t="-735" r="5603"/>
          <a:stretch/>
        </p:blipFill>
        <p:spPr>
          <a:xfrm>
            <a:off x="4007768" y="3858094"/>
            <a:ext cx="4175968" cy="300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1D9E5-6EC7-CDFC-5D15-D7BE2CE599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44"/>
          <a:stretch/>
        </p:blipFill>
        <p:spPr>
          <a:xfrm>
            <a:off x="335360" y="1268760"/>
            <a:ext cx="11340000" cy="2682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760E5-69AB-71EF-8267-940437D81560}"/>
              </a:ext>
            </a:extLst>
          </p:cNvPr>
          <p:cNvSpPr/>
          <p:nvPr/>
        </p:nvSpPr>
        <p:spPr bwMode="white">
          <a:xfrm>
            <a:off x="1430322" y="3265052"/>
            <a:ext cx="571284" cy="51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4BDAD2-204F-2C03-22A3-0E32ABC4D3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t="-735" r="5603"/>
          <a:stretch/>
        </p:blipFill>
        <p:spPr>
          <a:xfrm>
            <a:off x="4871864" y="3265052"/>
            <a:ext cx="4375794" cy="315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7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38B99-33BF-A91A-148D-B37469A35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39309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7A6DEBF-CD97-74DC-DA1E-7326D00C7E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0" r="68468"/>
          <a:stretch/>
        </p:blipFill>
        <p:spPr>
          <a:xfrm>
            <a:off x="4007768" y="3284984"/>
            <a:ext cx="3575760" cy="36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4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884AB-2125-8E52-2F1E-BD5AA341A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85" y="1052736"/>
            <a:ext cx="11340000" cy="36094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771F1-9165-1F51-6670-2C1885C77DFA}"/>
              </a:ext>
            </a:extLst>
          </p:cNvPr>
          <p:cNvSpPr/>
          <p:nvPr/>
        </p:nvSpPr>
        <p:spPr bwMode="white">
          <a:xfrm>
            <a:off x="10117653" y="3100288"/>
            <a:ext cx="333248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7A6DEBF-CD97-74DC-DA1E-7326D00C7E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0" r="68468"/>
          <a:stretch/>
        </p:blipFill>
        <p:spPr>
          <a:xfrm>
            <a:off x="3863752" y="4005064"/>
            <a:ext cx="2878242" cy="297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8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1ED41-30F4-29C4-943F-0F9BDB2B5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28" y="980728"/>
            <a:ext cx="11340000" cy="3760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9F558A-4132-8C0A-E355-F96953A7B832}"/>
              </a:ext>
            </a:extLst>
          </p:cNvPr>
          <p:cNvSpPr/>
          <p:nvPr/>
        </p:nvSpPr>
        <p:spPr bwMode="white">
          <a:xfrm>
            <a:off x="6060296" y="4130173"/>
            <a:ext cx="304685" cy="36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7A6DEBF-CD97-74DC-DA1E-7326D00C7E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112" r="19573"/>
          <a:stretch/>
        </p:blipFill>
        <p:spPr>
          <a:xfrm>
            <a:off x="7824192" y="3573016"/>
            <a:ext cx="3387130" cy="340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8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5EBFC1D-EF51-DC21-C553-162F4728C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4174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9338AF-2CA8-3182-F4C6-C072853A82A0}"/>
              </a:ext>
            </a:extLst>
          </p:cNvPr>
          <p:cNvSpPr/>
          <p:nvPr/>
        </p:nvSpPr>
        <p:spPr bwMode="white">
          <a:xfrm>
            <a:off x="1199456" y="4221088"/>
            <a:ext cx="40324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338AF-2CA8-3182-F4C6-C072853A82A0}"/>
              </a:ext>
            </a:extLst>
          </p:cNvPr>
          <p:cNvSpPr/>
          <p:nvPr/>
        </p:nvSpPr>
        <p:spPr bwMode="white">
          <a:xfrm>
            <a:off x="1343472" y="5197151"/>
            <a:ext cx="3928324" cy="56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58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44E6F29-7FEB-C8B4-3781-222A44B30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261277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2560ECE-3C9E-5AA0-CD0F-95FD4654B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438538"/>
            <a:ext cx="11340000" cy="334004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EBFC1D-EF51-DC21-C553-162F4728CA2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9" t="21191"/>
          <a:stretch/>
        </p:blipFill>
        <p:spPr>
          <a:xfrm>
            <a:off x="7176120" y="2581501"/>
            <a:ext cx="4859280" cy="34813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9338AF-2CA8-3182-F4C6-C072853A82A0}"/>
              </a:ext>
            </a:extLst>
          </p:cNvPr>
          <p:cNvSpPr/>
          <p:nvPr/>
        </p:nvSpPr>
        <p:spPr bwMode="white">
          <a:xfrm>
            <a:off x="479376" y="3449491"/>
            <a:ext cx="5256584" cy="69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9338AF-2CA8-3182-F4C6-C072853A82A0}"/>
              </a:ext>
            </a:extLst>
          </p:cNvPr>
          <p:cNvSpPr/>
          <p:nvPr/>
        </p:nvSpPr>
        <p:spPr bwMode="white">
          <a:xfrm>
            <a:off x="335360" y="4552799"/>
            <a:ext cx="3168352" cy="45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9338AF-2CA8-3182-F4C6-C072853A82A0}"/>
              </a:ext>
            </a:extLst>
          </p:cNvPr>
          <p:cNvSpPr/>
          <p:nvPr/>
        </p:nvSpPr>
        <p:spPr bwMode="white">
          <a:xfrm>
            <a:off x="479376" y="5301208"/>
            <a:ext cx="4752528" cy="5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9338AF-2CA8-3182-F4C6-C072853A82A0}"/>
              </a:ext>
            </a:extLst>
          </p:cNvPr>
          <p:cNvSpPr/>
          <p:nvPr/>
        </p:nvSpPr>
        <p:spPr bwMode="white">
          <a:xfrm>
            <a:off x="285326" y="6158244"/>
            <a:ext cx="3218386" cy="6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36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CE53D-B8B7-1022-4131-7D237FB17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2"/>
          <a:stretch/>
        </p:blipFill>
        <p:spPr>
          <a:xfrm>
            <a:off x="551384" y="1628800"/>
            <a:ext cx="11340000" cy="38574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D0BC65-223B-A30C-4DA8-1B71F69F76B0}"/>
              </a:ext>
            </a:extLst>
          </p:cNvPr>
          <p:cNvSpPr/>
          <p:nvPr/>
        </p:nvSpPr>
        <p:spPr bwMode="white">
          <a:xfrm>
            <a:off x="10329872" y="4847314"/>
            <a:ext cx="371335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6FE23D3-A60B-25E0-D036-E979BD1012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r="10048" b="17580"/>
          <a:stretch/>
        </p:blipFill>
        <p:spPr>
          <a:xfrm>
            <a:off x="5735960" y="4526496"/>
            <a:ext cx="2912868" cy="233150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44CE53D-B8B7-1022-4131-7D237FB17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 b="72440"/>
          <a:stretch/>
        </p:blipFill>
        <p:spPr>
          <a:xfrm>
            <a:off x="1202189" y="548680"/>
            <a:ext cx="5040560" cy="1292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C52AA-B323-BE0A-10E5-8142FC92D1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84"/>
          <a:stretch/>
        </p:blipFill>
        <p:spPr>
          <a:xfrm>
            <a:off x="623392" y="995739"/>
            <a:ext cx="11340000" cy="280831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E086248-129E-3548-74BA-057DD2DFAD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9" t="762" r="7097" b="44017"/>
          <a:stretch/>
        </p:blipFill>
        <p:spPr>
          <a:xfrm>
            <a:off x="4025140" y="3717032"/>
            <a:ext cx="4536504" cy="287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41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E086248-129E-3548-74BA-057DD2DFA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10979680" cy="58680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E0C52AA-B323-BE0A-10E5-8142FC92D1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16" b="19179"/>
          <a:stretch/>
        </p:blipFill>
        <p:spPr>
          <a:xfrm>
            <a:off x="551384" y="548680"/>
            <a:ext cx="11340000" cy="936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343472" y="2142795"/>
            <a:ext cx="4104456" cy="6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343472" y="3068960"/>
            <a:ext cx="4896544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465446" y="6165305"/>
            <a:ext cx="5278626" cy="58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60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69EBB55-6671-AA31-6A0C-9D707968D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2138137"/>
            <a:ext cx="11340000" cy="33720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E0C52AA-B323-BE0A-10E5-8142FC92D1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76"/>
          <a:stretch/>
        </p:blipFill>
        <p:spPr>
          <a:xfrm>
            <a:off x="444632" y="1484784"/>
            <a:ext cx="11340000" cy="8165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086248-129E-3548-74BA-057DD2DFAD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39" t="762" r="7097" b="44017"/>
          <a:stretch/>
        </p:blipFill>
        <p:spPr>
          <a:xfrm>
            <a:off x="7176120" y="3573016"/>
            <a:ext cx="4536504" cy="28752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199456" y="2303483"/>
            <a:ext cx="5472608" cy="65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6781336" y="2301330"/>
            <a:ext cx="2771048" cy="56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212537" y="3284983"/>
            <a:ext cx="4588495" cy="490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5801032" y="3282435"/>
            <a:ext cx="2897477" cy="4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212537" y="4077056"/>
            <a:ext cx="4734285" cy="65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087708-5170-2F44-107C-5954984A314C}"/>
              </a:ext>
            </a:extLst>
          </p:cNvPr>
          <p:cNvSpPr/>
          <p:nvPr/>
        </p:nvSpPr>
        <p:spPr bwMode="white">
          <a:xfrm>
            <a:off x="1199456" y="4911414"/>
            <a:ext cx="5472608" cy="74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00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B8146-3A5F-E406-58FB-B1C960D9AD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61"/>
          <a:stretch/>
        </p:blipFill>
        <p:spPr>
          <a:xfrm>
            <a:off x="479376" y="1700808"/>
            <a:ext cx="11340000" cy="370912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65F7EE9-A963-8C45-409A-7FC64060E1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1" r="66563"/>
          <a:stretch/>
        </p:blipFill>
        <p:spPr>
          <a:xfrm>
            <a:off x="4367808" y="4221088"/>
            <a:ext cx="3120984" cy="265722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E5B8146-3A5F-E406-58FB-B1C960D9AD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11" b="68280"/>
          <a:stretch/>
        </p:blipFill>
        <p:spPr>
          <a:xfrm>
            <a:off x="1127448" y="538950"/>
            <a:ext cx="4896544" cy="152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0708AD53-B3FA-1A6F-0BBA-37EFD466D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34605"/>
            <a:ext cx="11340000" cy="512339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3475-B51D-07FD-F8D2-F0880CFF3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38"/>
          <a:stretch/>
        </p:blipFill>
        <p:spPr>
          <a:xfrm>
            <a:off x="449492" y="1035298"/>
            <a:ext cx="11340000" cy="9379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65F7EE9-A963-8C45-409A-7FC64060E1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6014372" y="2672543"/>
            <a:ext cx="6174856" cy="26256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437119" y="1973236"/>
            <a:ext cx="7099041" cy="59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437119" y="2803535"/>
            <a:ext cx="5442857" cy="48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449492" y="3650574"/>
            <a:ext cx="5484777" cy="482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449493" y="4496129"/>
            <a:ext cx="3414260" cy="58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437118" y="5298172"/>
            <a:ext cx="5298841" cy="67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449492" y="6165304"/>
            <a:ext cx="4134339" cy="662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2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10DBAF6-DFCE-B709-5484-12CD656A2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26269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E176FCB-D108-7EA6-3BC4-B21C4BF50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789040"/>
            <a:ext cx="11340000" cy="245835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65F7EE9-A963-8C45-409A-7FC64060E1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6005360" y="3356992"/>
            <a:ext cx="6174856" cy="26256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191344" y="3645024"/>
            <a:ext cx="56886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191344" y="4546452"/>
            <a:ext cx="4896544" cy="7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335360" y="5661247"/>
            <a:ext cx="6048672" cy="44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9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3475-B51D-07FD-F8D2-F0880CFF3F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1"/>
          <a:stretch/>
        </p:blipFill>
        <p:spPr>
          <a:xfrm>
            <a:off x="1092704" y="836712"/>
            <a:ext cx="11340000" cy="454725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65F7EE9-A963-8C45-409A-7FC64060E1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5663952" y="4221088"/>
            <a:ext cx="6053344" cy="257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77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7C1D49D-AD1B-0B5C-C730-2F38369C9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4664"/>
            <a:ext cx="11340000" cy="4296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695400" y="2348880"/>
            <a:ext cx="9937104" cy="58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1199456" y="3284984"/>
            <a:ext cx="4896544" cy="57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A795C3-8DDB-7DA7-BB68-77F0DADC89CB}"/>
              </a:ext>
            </a:extLst>
          </p:cNvPr>
          <p:cNvSpPr/>
          <p:nvPr/>
        </p:nvSpPr>
        <p:spPr bwMode="white">
          <a:xfrm>
            <a:off x="1055440" y="4149080"/>
            <a:ext cx="6334405" cy="69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765F7EE9-A963-8C45-409A-7FC64060E1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5609776" y="4180280"/>
            <a:ext cx="6174856" cy="262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E23D3-A60B-25E0-D036-E979BD10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72816"/>
            <a:ext cx="11340000" cy="363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5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74E1F-B00B-CF82-5374-2964400D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77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F266F-5DD2-81CE-00F4-20BD50D9A39B}"/>
              </a:ext>
            </a:extLst>
          </p:cNvPr>
          <p:cNvSpPr/>
          <p:nvPr/>
        </p:nvSpPr>
        <p:spPr bwMode="white">
          <a:xfrm>
            <a:off x="10382837" y="2146681"/>
            <a:ext cx="371335" cy="38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1DC2B4-71B9-B47E-FDDF-B1F75EA0AE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/>
          <a:stretch/>
        </p:blipFill>
        <p:spPr>
          <a:xfrm>
            <a:off x="3647728" y="3789040"/>
            <a:ext cx="2958600" cy="31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9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A09AE-1550-FE1D-55A6-12C741359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8033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150E5-A794-E1F2-8735-FF17C6FE0477}"/>
              </a:ext>
            </a:extLst>
          </p:cNvPr>
          <p:cNvSpPr/>
          <p:nvPr/>
        </p:nvSpPr>
        <p:spPr bwMode="white">
          <a:xfrm>
            <a:off x="2731787" y="4154947"/>
            <a:ext cx="1037833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61DC2B4-71B9-B47E-FDDF-B1F75EA0AE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28411" r="16399"/>
          <a:stretch/>
        </p:blipFill>
        <p:spPr>
          <a:xfrm>
            <a:off x="6816080" y="3933056"/>
            <a:ext cx="3960440" cy="263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4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8EE15-957D-AAE4-7C09-EDB5F23D5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7616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9E9FC4-ADD2-A6F2-476E-68A9EFBBF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2958357"/>
            <a:ext cx="11340000" cy="33939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839416" y="3212976"/>
            <a:ext cx="612068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695401" y="4941168"/>
            <a:ext cx="3960440" cy="52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1174817" y="5688370"/>
            <a:ext cx="2472912" cy="65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3647729" y="5688371"/>
            <a:ext cx="3312367" cy="5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3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CE1287A-A8EB-C680-B29E-3CCF429D4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628799"/>
            <a:ext cx="11340000" cy="409425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E9E9FC4-ADD2-A6F2-476E-68A9EFBBF6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2" t="-3106" b="-1"/>
          <a:stretch/>
        </p:blipFill>
        <p:spPr>
          <a:xfrm>
            <a:off x="7392144" y="3861048"/>
            <a:ext cx="5338696" cy="3407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407369" y="1844824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2855641" y="1844824"/>
            <a:ext cx="33843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392221" y="2708920"/>
            <a:ext cx="7936027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F79C9-8A35-5034-C678-5B0EA05BEB94}"/>
              </a:ext>
            </a:extLst>
          </p:cNvPr>
          <p:cNvSpPr/>
          <p:nvPr/>
        </p:nvSpPr>
        <p:spPr bwMode="white">
          <a:xfrm>
            <a:off x="472666" y="5085185"/>
            <a:ext cx="5479318" cy="63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3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7DB3A-4F08-A967-A0FC-8617BD65E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7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04DB7-C5D9-FCFD-36B4-5E5F01282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93" y="1340768"/>
            <a:ext cx="11340000" cy="1865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69C67-951C-D7C1-DEC1-0F21640F53AA}"/>
              </a:ext>
            </a:extLst>
          </p:cNvPr>
          <p:cNvSpPr/>
          <p:nvPr/>
        </p:nvSpPr>
        <p:spPr bwMode="white">
          <a:xfrm>
            <a:off x="3674651" y="1675605"/>
            <a:ext cx="1047355" cy="37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D7DB3A-4F08-A967-A0FC-8617BD65E4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84" t="24490"/>
          <a:stretch/>
        </p:blipFill>
        <p:spPr>
          <a:xfrm>
            <a:off x="4171216" y="2708920"/>
            <a:ext cx="3347112" cy="355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5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