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4" r:id="rId4"/>
    <p:sldId id="353" r:id="rId5"/>
    <p:sldId id="351" r:id="rId6"/>
    <p:sldId id="355" r:id="rId7"/>
    <p:sldId id="350" r:id="rId8"/>
    <p:sldId id="356" r:id="rId9"/>
    <p:sldId id="348" r:id="rId10"/>
    <p:sldId id="357" r:id="rId11"/>
    <p:sldId id="347" r:id="rId12"/>
    <p:sldId id="346" r:id="rId13"/>
    <p:sldId id="345" r:id="rId14"/>
    <p:sldId id="358" r:id="rId15"/>
    <p:sldId id="343" r:id="rId16"/>
    <p:sldId id="342" r:id="rId17"/>
    <p:sldId id="339" r:id="rId18"/>
    <p:sldId id="338" r:id="rId19"/>
    <p:sldId id="359" r:id="rId20"/>
    <p:sldId id="337" r:id="rId21"/>
    <p:sldId id="336" r:id="rId22"/>
    <p:sldId id="360" r:id="rId23"/>
    <p:sldId id="361" r:id="rId24"/>
    <p:sldId id="333" r:id="rId25"/>
    <p:sldId id="362" r:id="rId26"/>
    <p:sldId id="363" r:id="rId27"/>
    <p:sldId id="329" r:id="rId28"/>
    <p:sldId id="328" r:id="rId29"/>
    <p:sldId id="364" r:id="rId30"/>
    <p:sldId id="32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5047" y="2919476"/>
            <a:ext cx="8961905" cy="1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415B9-012F-BF15-1011-010B1A1CFC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6"/>
          <a:stretch/>
        </p:blipFill>
        <p:spPr>
          <a:xfrm>
            <a:off x="911424" y="836712"/>
            <a:ext cx="10910728" cy="2654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E707C1-2FAE-B439-CAA2-7C03388D1CAA}"/>
              </a:ext>
            </a:extLst>
          </p:cNvPr>
          <p:cNvSpPr/>
          <p:nvPr/>
        </p:nvSpPr>
        <p:spPr bwMode="white">
          <a:xfrm>
            <a:off x="10008278" y="2006262"/>
            <a:ext cx="329795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B12137-0998-0A53-6A84-6E0D45CD0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4" r="26976"/>
          <a:stretch/>
        </p:blipFill>
        <p:spPr>
          <a:xfrm>
            <a:off x="4151784" y="3222794"/>
            <a:ext cx="3070750" cy="363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78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28D32-07A5-476A-11D1-BB6C80E5E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526982" cy="6049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7EBD2-444B-08F8-6F12-706E794DA371}"/>
              </a:ext>
            </a:extLst>
          </p:cNvPr>
          <p:cNvSpPr/>
          <p:nvPr/>
        </p:nvSpPr>
        <p:spPr bwMode="white">
          <a:xfrm>
            <a:off x="9857398" y="2636912"/>
            <a:ext cx="55908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77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0358B-E14F-53C5-6F6D-0D3C2E31F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69BD3-003F-177C-01E8-91E8B38D3D05}"/>
              </a:ext>
            </a:extLst>
          </p:cNvPr>
          <p:cNvSpPr/>
          <p:nvPr/>
        </p:nvSpPr>
        <p:spPr bwMode="white">
          <a:xfrm>
            <a:off x="6356476" y="4155658"/>
            <a:ext cx="314206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A5408-3C82-E859-4F38-F14520BE50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18"/>
          <a:stretch/>
        </p:blipFill>
        <p:spPr>
          <a:xfrm>
            <a:off x="695400" y="1124744"/>
            <a:ext cx="11340000" cy="278106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D40DFE3-C0F7-8227-D434-C4D99F5903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4511824" y="3611386"/>
            <a:ext cx="2668488" cy="329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A5408-3C82-E859-4F38-F14520BE50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82"/>
          <a:stretch/>
        </p:blipFill>
        <p:spPr>
          <a:xfrm>
            <a:off x="695400" y="1052736"/>
            <a:ext cx="11340000" cy="2794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6E38C9-D615-7D8D-0DED-7D73065B6CB7}"/>
              </a:ext>
            </a:extLst>
          </p:cNvPr>
          <p:cNvSpPr/>
          <p:nvPr/>
        </p:nvSpPr>
        <p:spPr bwMode="white">
          <a:xfrm>
            <a:off x="2254936" y="1084797"/>
            <a:ext cx="2134771" cy="68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8D40DFE3-C0F7-8227-D434-C4D99F5903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4511824" y="3611386"/>
            <a:ext cx="2668488" cy="329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8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525DE-73AC-4E22-2403-CE75E539A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815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CA586-E1C2-41A3-47FE-DFBA8C94393A}"/>
              </a:ext>
            </a:extLst>
          </p:cNvPr>
          <p:cNvSpPr/>
          <p:nvPr/>
        </p:nvSpPr>
        <p:spPr bwMode="white">
          <a:xfrm>
            <a:off x="6255903" y="4084936"/>
            <a:ext cx="561763" cy="39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40DFE3-C0F7-8227-D434-C4D99F5903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7" t="14364" r="22749"/>
          <a:stretch/>
        </p:blipFill>
        <p:spPr>
          <a:xfrm>
            <a:off x="7327586" y="3501008"/>
            <a:ext cx="4197894" cy="32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9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F27CB-3E4E-59CD-E3B2-A462153DB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18380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BCC6353-2854-20E4-5AEE-112E622D4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2890751"/>
            <a:ext cx="11340000" cy="20432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FACB8-F485-570E-AB4F-C710B2FD257D}"/>
              </a:ext>
            </a:extLst>
          </p:cNvPr>
          <p:cNvSpPr/>
          <p:nvPr/>
        </p:nvSpPr>
        <p:spPr bwMode="white">
          <a:xfrm>
            <a:off x="6283650" y="4160617"/>
            <a:ext cx="790277" cy="44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F5E8BE98-ED86-3845-796E-8D8DE7CA17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" r="62753"/>
          <a:stretch/>
        </p:blipFill>
        <p:spPr>
          <a:xfrm>
            <a:off x="8328248" y="3678257"/>
            <a:ext cx="3423570" cy="311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4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3B1C0-7E8C-847C-923C-220D2CBD4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28662"/>
            <a:ext cx="11340000" cy="2934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477E5-1B18-3536-8E3F-CD4693A9243A}"/>
              </a:ext>
            </a:extLst>
          </p:cNvPr>
          <p:cNvSpPr/>
          <p:nvPr/>
        </p:nvSpPr>
        <p:spPr bwMode="white">
          <a:xfrm>
            <a:off x="7541294" y="3119878"/>
            <a:ext cx="790278" cy="4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E8BE98-ED86-3845-796E-8D8DE7CA17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6" t="1110" r="4969"/>
          <a:stretch/>
        </p:blipFill>
        <p:spPr>
          <a:xfrm>
            <a:off x="4074723" y="3645024"/>
            <a:ext cx="4227708" cy="304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9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92B0B-C1B8-2AFC-C813-FCC1DD8FCA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83"/>
          <a:stretch/>
        </p:blipFill>
        <p:spPr>
          <a:xfrm>
            <a:off x="1271464" y="1052736"/>
            <a:ext cx="10311577" cy="33751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3F7ADE-053A-FD14-9A5C-1F3242FE1E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83"/>
          <a:stretch/>
        </p:blipFill>
        <p:spPr>
          <a:xfrm>
            <a:off x="1055440" y="4221088"/>
            <a:ext cx="1134000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9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92B0B-C1B8-2AFC-C813-FCC1DD8FCA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44"/>
          <a:stretch/>
        </p:blipFill>
        <p:spPr>
          <a:xfrm>
            <a:off x="983432" y="1268760"/>
            <a:ext cx="10311577" cy="24208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3F7ADE-053A-FD14-9A5C-1F3242FE1E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83"/>
          <a:stretch/>
        </p:blipFill>
        <p:spPr>
          <a:xfrm>
            <a:off x="1055440" y="3789040"/>
            <a:ext cx="1134000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0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3B4BE-948F-E28E-46B2-3931A8E12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09473"/>
            <a:ext cx="1003789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B3D2E-3070-1200-4FC8-A3B8D38EA789}"/>
              </a:ext>
            </a:extLst>
          </p:cNvPr>
          <p:cNvSpPr/>
          <p:nvPr/>
        </p:nvSpPr>
        <p:spPr bwMode="white">
          <a:xfrm>
            <a:off x="9631426" y="3673679"/>
            <a:ext cx="337125" cy="35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F7ADE-053A-FD14-9A5C-1F3242FE1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51308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51AD02-EC39-B0CC-D15C-D31AD85A30EA}"/>
              </a:ext>
            </a:extLst>
          </p:cNvPr>
          <p:cNvSpPr/>
          <p:nvPr/>
        </p:nvSpPr>
        <p:spPr bwMode="white">
          <a:xfrm>
            <a:off x="958793" y="3689784"/>
            <a:ext cx="24157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E0545B-FC28-5FBA-35BD-6ABFF42510B7}"/>
              </a:ext>
            </a:extLst>
          </p:cNvPr>
          <p:cNvSpPr/>
          <p:nvPr/>
        </p:nvSpPr>
        <p:spPr bwMode="white">
          <a:xfrm>
            <a:off x="1489261" y="4740163"/>
            <a:ext cx="1523425" cy="14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CE9135-D955-7C74-1540-A23F59E4F8B9}"/>
              </a:ext>
            </a:extLst>
          </p:cNvPr>
          <p:cNvSpPr/>
          <p:nvPr/>
        </p:nvSpPr>
        <p:spPr bwMode="white">
          <a:xfrm>
            <a:off x="3374500" y="4740163"/>
            <a:ext cx="1523425" cy="14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B27990-1784-3210-7CE3-859BDDD568EE}"/>
              </a:ext>
            </a:extLst>
          </p:cNvPr>
          <p:cNvSpPr/>
          <p:nvPr/>
        </p:nvSpPr>
        <p:spPr bwMode="white">
          <a:xfrm>
            <a:off x="5259740" y="4740163"/>
            <a:ext cx="1513904" cy="14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4E96CD-6500-1C33-7F70-7DDFF4D9970C}"/>
              </a:ext>
            </a:extLst>
          </p:cNvPr>
          <p:cNvSpPr/>
          <p:nvPr/>
        </p:nvSpPr>
        <p:spPr bwMode="white">
          <a:xfrm>
            <a:off x="7144979" y="4740163"/>
            <a:ext cx="1513904" cy="14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12CFCE-19CB-3FEE-10A9-ABDC677D8169}"/>
              </a:ext>
            </a:extLst>
          </p:cNvPr>
          <p:cNvSpPr/>
          <p:nvPr/>
        </p:nvSpPr>
        <p:spPr bwMode="white">
          <a:xfrm>
            <a:off x="9020697" y="4740163"/>
            <a:ext cx="1523425" cy="14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5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74DB0-7571-F1A7-3EDD-FF7F327355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6381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3763D7-63C7-70C2-9F50-B090C57FD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2" t="2236" r="8778" b="38465"/>
          <a:stretch/>
        </p:blipFill>
        <p:spPr>
          <a:xfrm>
            <a:off x="6456040" y="3645024"/>
            <a:ext cx="4176464" cy="30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9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13763D7-63C7-70C2-9F50-B090C57FD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5221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73DA0-B3D0-7504-A72D-B23805EE4B3E}"/>
              </a:ext>
            </a:extLst>
          </p:cNvPr>
          <p:cNvSpPr/>
          <p:nvPr/>
        </p:nvSpPr>
        <p:spPr bwMode="white">
          <a:xfrm>
            <a:off x="1141132" y="3273966"/>
            <a:ext cx="2578604" cy="44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0DE48F-EF1C-06F0-BB13-67A2990A6359}"/>
              </a:ext>
            </a:extLst>
          </p:cNvPr>
          <p:cNvSpPr/>
          <p:nvPr/>
        </p:nvSpPr>
        <p:spPr bwMode="white">
          <a:xfrm>
            <a:off x="983432" y="4077072"/>
            <a:ext cx="5904656" cy="233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94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CC9B9D-63EB-602C-59F8-8D1307B46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081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13763D7-63C7-70C2-9F50-B090C57FD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2" t="2236" r="8778" b="38465"/>
          <a:stretch/>
        </p:blipFill>
        <p:spPr>
          <a:xfrm>
            <a:off x="7530095" y="1700808"/>
            <a:ext cx="4176464" cy="3096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73DA0-B3D0-7504-A72D-B23805EE4B3E}"/>
              </a:ext>
            </a:extLst>
          </p:cNvPr>
          <p:cNvSpPr/>
          <p:nvPr/>
        </p:nvSpPr>
        <p:spPr bwMode="white">
          <a:xfrm>
            <a:off x="191344" y="2276872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973DA0-B3D0-7504-A72D-B23805EE4B3E}"/>
              </a:ext>
            </a:extLst>
          </p:cNvPr>
          <p:cNvSpPr/>
          <p:nvPr/>
        </p:nvSpPr>
        <p:spPr bwMode="white">
          <a:xfrm>
            <a:off x="306198" y="3140968"/>
            <a:ext cx="6797914" cy="52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973DA0-B3D0-7504-A72D-B23805EE4B3E}"/>
              </a:ext>
            </a:extLst>
          </p:cNvPr>
          <p:cNvSpPr/>
          <p:nvPr/>
        </p:nvSpPr>
        <p:spPr bwMode="white">
          <a:xfrm>
            <a:off x="251856" y="4077072"/>
            <a:ext cx="2747799" cy="51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973DA0-B3D0-7504-A72D-B23805EE4B3E}"/>
              </a:ext>
            </a:extLst>
          </p:cNvPr>
          <p:cNvSpPr/>
          <p:nvPr/>
        </p:nvSpPr>
        <p:spPr bwMode="white">
          <a:xfrm>
            <a:off x="238940" y="4797153"/>
            <a:ext cx="7513243" cy="6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973DA0-B3D0-7504-A72D-B23805EE4B3E}"/>
              </a:ext>
            </a:extLst>
          </p:cNvPr>
          <p:cNvSpPr/>
          <p:nvPr/>
        </p:nvSpPr>
        <p:spPr bwMode="white">
          <a:xfrm>
            <a:off x="238940" y="5719160"/>
            <a:ext cx="4560916" cy="61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93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62D5C-3A98-2C10-1C48-29178149A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5474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D55FFD-1557-78C8-21C9-14C0CE551F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1246" r="11953"/>
          <a:stretch/>
        </p:blipFill>
        <p:spPr>
          <a:xfrm>
            <a:off x="8040216" y="3717032"/>
            <a:ext cx="3695372" cy="239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0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2D55FFD-1557-78C8-21C9-14C0CE551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1340000" cy="359248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69F3EAF-1E9D-CFBF-FA80-8BED067387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51948"/>
          <a:stretch/>
        </p:blipFill>
        <p:spPr>
          <a:xfrm>
            <a:off x="1487488" y="4357189"/>
            <a:ext cx="5328592" cy="151216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69F3EAF-1E9D-CFBF-FA80-8BED067387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9" t="53892" r="42849" b="18650"/>
          <a:stretch/>
        </p:blipFill>
        <p:spPr>
          <a:xfrm>
            <a:off x="1314128" y="5981831"/>
            <a:ext cx="6624736" cy="8640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69F3EAF-1E9D-CFBF-FA80-8BED067387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8" t="79061" r="77594"/>
          <a:stretch/>
        </p:blipFill>
        <p:spPr>
          <a:xfrm>
            <a:off x="8112224" y="5981831"/>
            <a:ext cx="2664296" cy="65892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CFD141-2335-06AC-245F-016F4E640AAA}"/>
              </a:ext>
            </a:extLst>
          </p:cNvPr>
          <p:cNvSpPr/>
          <p:nvPr/>
        </p:nvSpPr>
        <p:spPr bwMode="white">
          <a:xfrm>
            <a:off x="1199456" y="2708920"/>
            <a:ext cx="3656221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CFD141-2335-06AC-245F-016F4E640AAA}"/>
              </a:ext>
            </a:extLst>
          </p:cNvPr>
          <p:cNvSpPr/>
          <p:nvPr/>
        </p:nvSpPr>
        <p:spPr bwMode="white">
          <a:xfrm>
            <a:off x="1314128" y="3541572"/>
            <a:ext cx="4421832" cy="60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CFD141-2335-06AC-245F-016F4E640AAA}"/>
              </a:ext>
            </a:extLst>
          </p:cNvPr>
          <p:cNvSpPr/>
          <p:nvPr/>
        </p:nvSpPr>
        <p:spPr bwMode="white">
          <a:xfrm>
            <a:off x="1127448" y="4357189"/>
            <a:ext cx="5616624" cy="60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CFD141-2335-06AC-245F-016F4E640AAA}"/>
              </a:ext>
            </a:extLst>
          </p:cNvPr>
          <p:cNvSpPr/>
          <p:nvPr/>
        </p:nvSpPr>
        <p:spPr bwMode="white">
          <a:xfrm>
            <a:off x="839416" y="5316323"/>
            <a:ext cx="3656221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CFD141-2335-06AC-245F-016F4E640AAA}"/>
              </a:ext>
            </a:extLst>
          </p:cNvPr>
          <p:cNvSpPr/>
          <p:nvPr/>
        </p:nvSpPr>
        <p:spPr bwMode="white">
          <a:xfrm>
            <a:off x="987786" y="5943186"/>
            <a:ext cx="6836406" cy="60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CFD141-2335-06AC-245F-016F4E640AAA}"/>
              </a:ext>
            </a:extLst>
          </p:cNvPr>
          <p:cNvSpPr/>
          <p:nvPr/>
        </p:nvSpPr>
        <p:spPr bwMode="white">
          <a:xfrm>
            <a:off x="8076591" y="6183354"/>
            <a:ext cx="3656221" cy="45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9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F3C6818-8F7F-A9B0-8993-4F25284B4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35367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2D55FFD-1557-78C8-21C9-14C0CE551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1246" r="11953"/>
          <a:stretch/>
        </p:blipFill>
        <p:spPr>
          <a:xfrm>
            <a:off x="6888088" y="2060848"/>
            <a:ext cx="4369524" cy="28326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489700" y="2852936"/>
            <a:ext cx="5318268" cy="62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462606" y="3861048"/>
            <a:ext cx="5561385" cy="62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448271" y="4653136"/>
            <a:ext cx="5575720" cy="72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0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0F6D7-6604-5AA5-CC8B-F1A97B2F7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592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3558296"/>
            <a:ext cx="4413252" cy="329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3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32848-4D5C-30EA-35B2-2696E00F9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19215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DA82C4-3ED3-0E6D-98D5-E9AB542251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54" y="2852936"/>
            <a:ext cx="11340000" cy="35924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695400" y="2968212"/>
            <a:ext cx="4896544" cy="74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484538" y="4794374"/>
            <a:ext cx="5395438" cy="15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839416" y="3943590"/>
            <a:ext cx="5318268" cy="62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180" y="2974297"/>
            <a:ext cx="4642520" cy="347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0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4546A52-46CB-FB36-E2D5-49C8EE840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 b="23741"/>
          <a:stretch/>
        </p:blipFill>
        <p:spPr>
          <a:xfrm>
            <a:off x="1487488" y="1268760"/>
            <a:ext cx="9840456" cy="24210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1235460" y="2060848"/>
            <a:ext cx="9973108" cy="16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49DA82C4-3ED3-0E6D-98D5-E9AB54225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6"/>
          <a:stretch/>
        </p:blipFill>
        <p:spPr>
          <a:xfrm>
            <a:off x="5879976" y="2852936"/>
            <a:ext cx="6540278" cy="35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3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FB309-2C0D-75D8-E3F2-3C5003280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609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64CAA-A542-6F1F-EF98-852AF40562F1}"/>
              </a:ext>
            </a:extLst>
          </p:cNvPr>
          <p:cNvSpPr/>
          <p:nvPr/>
        </p:nvSpPr>
        <p:spPr bwMode="white">
          <a:xfrm>
            <a:off x="10273939" y="3006795"/>
            <a:ext cx="447506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11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E61DF-5FDF-8CAE-B5AA-FFC6125DC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27013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546A52-46CB-FB36-E2D5-49C8EE8400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1" r="53646"/>
          <a:stretch/>
        </p:blipFill>
        <p:spPr>
          <a:xfrm>
            <a:off x="911424" y="4293096"/>
            <a:ext cx="5256584" cy="6926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3558296"/>
            <a:ext cx="4413252" cy="32997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479B53-1605-61C6-A6DC-23B4BF1CFA17}"/>
              </a:ext>
            </a:extLst>
          </p:cNvPr>
          <p:cNvSpPr/>
          <p:nvPr/>
        </p:nvSpPr>
        <p:spPr bwMode="white">
          <a:xfrm>
            <a:off x="878631" y="4398825"/>
            <a:ext cx="4896544" cy="74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85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DE53D-7F20-ABD7-6F76-717CDE6CA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701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276BC-A9F1-B63C-A85E-BC3965501F24}"/>
              </a:ext>
            </a:extLst>
          </p:cNvPr>
          <p:cNvSpPr/>
          <p:nvPr/>
        </p:nvSpPr>
        <p:spPr bwMode="white">
          <a:xfrm>
            <a:off x="10321546" y="2255578"/>
            <a:ext cx="380856" cy="4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A2E463-2C2D-07B5-4BD4-C4004DC8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2" r="73548"/>
          <a:stretch/>
        </p:blipFill>
        <p:spPr>
          <a:xfrm>
            <a:off x="4583832" y="3284984"/>
            <a:ext cx="2567648" cy="338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25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4E9A0-C207-37F0-80D8-80069F22CB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32"/>
          <a:stretch/>
        </p:blipFill>
        <p:spPr>
          <a:xfrm>
            <a:off x="821845" y="908720"/>
            <a:ext cx="11340000" cy="2880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90685-9B45-DF6F-3C13-8A18AF402242}"/>
              </a:ext>
            </a:extLst>
          </p:cNvPr>
          <p:cNvSpPr/>
          <p:nvPr/>
        </p:nvSpPr>
        <p:spPr bwMode="white">
          <a:xfrm>
            <a:off x="10438469" y="3102338"/>
            <a:ext cx="371335" cy="4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A2E463-2C2D-07B5-4BD4-C4004DC8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-658" r="24018"/>
          <a:stretch/>
        </p:blipFill>
        <p:spPr>
          <a:xfrm>
            <a:off x="4007768" y="3469994"/>
            <a:ext cx="4100410" cy="338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1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4E9A0-C207-37F0-80D8-80069F22CB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11"/>
          <a:stretch/>
        </p:blipFill>
        <p:spPr>
          <a:xfrm>
            <a:off x="407368" y="1340768"/>
            <a:ext cx="11340000" cy="181736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DA2E463-2C2D-07B5-4BD4-C4004DC8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-658" r="24018"/>
          <a:stretch/>
        </p:blipFill>
        <p:spPr>
          <a:xfrm>
            <a:off x="3795790" y="3109835"/>
            <a:ext cx="4244426" cy="35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1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13DF1-450B-D800-6B93-A329D0B6F1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30"/>
          <a:stretch/>
        </p:blipFill>
        <p:spPr>
          <a:xfrm>
            <a:off x="695400" y="980728"/>
            <a:ext cx="11340000" cy="285307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9B12137-0998-0A53-6A84-6E0D45CD0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5" r="64658"/>
          <a:stretch/>
        </p:blipFill>
        <p:spPr>
          <a:xfrm>
            <a:off x="4007768" y="3537805"/>
            <a:ext cx="3071668" cy="330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13DF1-450B-D800-6B93-A329D0B6F1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0"/>
          <a:stretch/>
        </p:blipFill>
        <p:spPr>
          <a:xfrm>
            <a:off x="551384" y="842999"/>
            <a:ext cx="11340000" cy="28740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DCD678-AB9C-A371-279E-8FC596F41411}"/>
              </a:ext>
            </a:extLst>
          </p:cNvPr>
          <p:cNvSpPr/>
          <p:nvPr/>
        </p:nvSpPr>
        <p:spPr bwMode="white">
          <a:xfrm>
            <a:off x="10187051" y="2162869"/>
            <a:ext cx="352291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B12137-0998-0A53-6A84-6E0D45CD0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" r="64023"/>
          <a:stretch/>
        </p:blipFill>
        <p:spPr>
          <a:xfrm>
            <a:off x="4295800" y="3429000"/>
            <a:ext cx="3110688" cy="323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6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415B9-012F-BF15-1011-010B1A1CFC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37"/>
          <a:stretch/>
        </p:blipFill>
        <p:spPr>
          <a:xfrm>
            <a:off x="1161936" y="908720"/>
            <a:ext cx="10910728" cy="32310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9B12137-0998-0A53-6A84-6E0D45CD0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4" r="26976"/>
          <a:stretch/>
        </p:blipFill>
        <p:spPr>
          <a:xfrm>
            <a:off x="-335919" y="3222794"/>
            <a:ext cx="3070750" cy="363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1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