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38" r:id="rId3"/>
    <p:sldId id="337" r:id="rId4"/>
    <p:sldId id="336" r:id="rId5"/>
    <p:sldId id="335" r:id="rId6"/>
    <p:sldId id="334" r:id="rId7"/>
    <p:sldId id="333" r:id="rId8"/>
    <p:sldId id="331" r:id="rId9"/>
    <p:sldId id="330" r:id="rId10"/>
    <p:sldId id="339" r:id="rId11"/>
    <p:sldId id="326" r:id="rId12"/>
    <p:sldId id="340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9809" y="2909952"/>
            <a:ext cx="11152381" cy="1038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E21E1D5-92BE-EFE1-C8E7-92FB2959C9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2631" y="548680"/>
            <a:ext cx="11340000" cy="3781834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B765895E-D65E-4092-67A4-7EB6D05F93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8808" y="4058308"/>
            <a:ext cx="11340000" cy="25872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1CA2C9-E3D9-B6EB-1E78-D6E797B4BC50}"/>
              </a:ext>
            </a:extLst>
          </p:cNvPr>
          <p:cNvSpPr/>
          <p:nvPr/>
        </p:nvSpPr>
        <p:spPr bwMode="white">
          <a:xfrm>
            <a:off x="2006968" y="2564904"/>
            <a:ext cx="7074495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1CA2C9-E3D9-B6EB-1E78-D6E797B4BC50}"/>
              </a:ext>
            </a:extLst>
          </p:cNvPr>
          <p:cNvSpPr/>
          <p:nvPr/>
        </p:nvSpPr>
        <p:spPr bwMode="white">
          <a:xfrm>
            <a:off x="3468548" y="3501008"/>
            <a:ext cx="3275524" cy="567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1CA2C9-E3D9-B6EB-1E78-D6E797B4BC50}"/>
              </a:ext>
            </a:extLst>
          </p:cNvPr>
          <p:cNvSpPr/>
          <p:nvPr/>
        </p:nvSpPr>
        <p:spPr bwMode="white">
          <a:xfrm>
            <a:off x="1847528" y="5031830"/>
            <a:ext cx="8424936" cy="701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1CA2C9-E3D9-B6EB-1E78-D6E797B4BC50}"/>
              </a:ext>
            </a:extLst>
          </p:cNvPr>
          <p:cNvSpPr/>
          <p:nvPr/>
        </p:nvSpPr>
        <p:spPr bwMode="white">
          <a:xfrm>
            <a:off x="3647728" y="6021288"/>
            <a:ext cx="3600400" cy="591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818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6080D7-2287-C91B-7AAE-2F94BB248F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5174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088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063DF8F-E207-2E3A-C165-4A4272216E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371"/>
          <a:stretch/>
        </p:blipFill>
        <p:spPr>
          <a:xfrm>
            <a:off x="1199456" y="1340768"/>
            <a:ext cx="9937104" cy="4376359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0B8ACF41-2B23-6042-557D-D6D62A202935}"/>
              </a:ext>
            </a:extLst>
          </p:cNvPr>
          <p:cNvSpPr/>
          <p:nvPr/>
        </p:nvSpPr>
        <p:spPr bwMode="white">
          <a:xfrm>
            <a:off x="911424" y="2492896"/>
            <a:ext cx="655272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8ACF41-2B23-6042-557D-D6D62A202935}"/>
              </a:ext>
            </a:extLst>
          </p:cNvPr>
          <p:cNvSpPr/>
          <p:nvPr/>
        </p:nvSpPr>
        <p:spPr bwMode="white">
          <a:xfrm>
            <a:off x="1127448" y="3284984"/>
            <a:ext cx="813690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8ACF41-2B23-6042-557D-D6D62A202935}"/>
              </a:ext>
            </a:extLst>
          </p:cNvPr>
          <p:cNvSpPr/>
          <p:nvPr/>
        </p:nvSpPr>
        <p:spPr bwMode="white">
          <a:xfrm>
            <a:off x="1127448" y="4149080"/>
            <a:ext cx="9937104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8ACF41-2B23-6042-557D-D6D62A202935}"/>
              </a:ext>
            </a:extLst>
          </p:cNvPr>
          <p:cNvSpPr/>
          <p:nvPr/>
        </p:nvSpPr>
        <p:spPr bwMode="white">
          <a:xfrm>
            <a:off x="911424" y="5122635"/>
            <a:ext cx="8208912" cy="594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855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9AA997-B04D-9464-7CE1-7AB50DB96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3255537"/>
            <a:ext cx="11340000" cy="37018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672813-21BA-A9D4-9D4B-E0D501A92806}"/>
              </a:ext>
            </a:extLst>
          </p:cNvPr>
          <p:cNvSpPr/>
          <p:nvPr/>
        </p:nvSpPr>
        <p:spPr bwMode="white">
          <a:xfrm>
            <a:off x="10506616" y="4400440"/>
            <a:ext cx="333249" cy="39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C73395B-998D-88BA-3689-CF4107BC2FC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622"/>
          <a:stretch/>
        </p:blipFill>
        <p:spPr>
          <a:xfrm>
            <a:off x="623392" y="1096494"/>
            <a:ext cx="9529296" cy="2188490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0C73395B-998D-88BA-3689-CF4107BC2FC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759" r="87154"/>
          <a:stretch/>
        </p:blipFill>
        <p:spPr>
          <a:xfrm>
            <a:off x="9912424" y="2499857"/>
            <a:ext cx="1224136" cy="763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434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C4BC83-6346-383C-3E09-1EBE1ECEB1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52736"/>
            <a:ext cx="11340000" cy="566454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7D27A1-EE12-3A0D-7C2F-AE8FFF4BB00E}"/>
              </a:ext>
            </a:extLst>
          </p:cNvPr>
          <p:cNvSpPr/>
          <p:nvPr/>
        </p:nvSpPr>
        <p:spPr bwMode="white">
          <a:xfrm>
            <a:off x="10381643" y="4199707"/>
            <a:ext cx="333248" cy="390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249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E4B905-4A1D-7CAD-6929-83435A2DCD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72816"/>
            <a:ext cx="11340000" cy="39199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7A09B9-0BC6-36B5-EA6D-67C645500E5B}"/>
              </a:ext>
            </a:extLst>
          </p:cNvPr>
          <p:cNvSpPr/>
          <p:nvPr/>
        </p:nvSpPr>
        <p:spPr bwMode="white">
          <a:xfrm>
            <a:off x="5569167" y="3975989"/>
            <a:ext cx="2884987" cy="438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3058A8-3ABC-BAD3-3537-D49BB3D454E9}"/>
              </a:ext>
            </a:extLst>
          </p:cNvPr>
          <p:cNvSpPr/>
          <p:nvPr/>
        </p:nvSpPr>
        <p:spPr bwMode="white">
          <a:xfrm>
            <a:off x="6045237" y="4939282"/>
            <a:ext cx="2665994" cy="448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624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243FD4-C0A5-E45D-12E6-23448EF28B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772816"/>
            <a:ext cx="11340000" cy="39144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F8D353-4B8C-A508-35AC-C988D071509E}"/>
              </a:ext>
            </a:extLst>
          </p:cNvPr>
          <p:cNvSpPr/>
          <p:nvPr/>
        </p:nvSpPr>
        <p:spPr bwMode="white">
          <a:xfrm>
            <a:off x="10544701" y="3163361"/>
            <a:ext cx="342770" cy="39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522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7F6857-A87C-3C51-DAFD-7892CA1454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2060848"/>
            <a:ext cx="11340000" cy="29494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AB3DFC-BC5A-5827-FE79-0E804031AB37}"/>
              </a:ext>
            </a:extLst>
          </p:cNvPr>
          <p:cNvSpPr/>
          <p:nvPr/>
        </p:nvSpPr>
        <p:spPr bwMode="white">
          <a:xfrm>
            <a:off x="5675713" y="3320824"/>
            <a:ext cx="1970931" cy="410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60AAFA-9E4F-3BDC-3C34-D93B975A0883}"/>
              </a:ext>
            </a:extLst>
          </p:cNvPr>
          <p:cNvSpPr/>
          <p:nvPr/>
        </p:nvSpPr>
        <p:spPr bwMode="white">
          <a:xfrm>
            <a:off x="6504076" y="4294442"/>
            <a:ext cx="1951889" cy="400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28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23E641-2F85-4E59-31CC-3D462F3119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101388"/>
            <a:ext cx="11340000" cy="285680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01BDAF8-C4B3-E0AD-BA55-4BF57E78DD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3861048"/>
            <a:ext cx="11340000" cy="272596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C78FDA-AD33-D827-8307-A3098DBE7007}"/>
              </a:ext>
            </a:extLst>
          </p:cNvPr>
          <p:cNvSpPr/>
          <p:nvPr/>
        </p:nvSpPr>
        <p:spPr bwMode="white">
          <a:xfrm>
            <a:off x="842736" y="5014338"/>
            <a:ext cx="5325272" cy="718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C78FDA-AD33-D827-8307-A3098DBE7007}"/>
              </a:ext>
            </a:extLst>
          </p:cNvPr>
          <p:cNvSpPr/>
          <p:nvPr/>
        </p:nvSpPr>
        <p:spPr bwMode="white">
          <a:xfrm>
            <a:off x="760682" y="5998938"/>
            <a:ext cx="5325272" cy="718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919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653497-C7D8-C8FE-8A6A-0647D6EA52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11340000" cy="517456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1F98F0-8BF6-4BC9-2F34-DEC0DE51E9A2}"/>
              </a:ext>
            </a:extLst>
          </p:cNvPr>
          <p:cNvSpPr/>
          <p:nvPr/>
        </p:nvSpPr>
        <p:spPr bwMode="white">
          <a:xfrm>
            <a:off x="10495899" y="3802556"/>
            <a:ext cx="342770" cy="390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2784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4C6A76-D878-E360-4788-ABD3C3E1D4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52736"/>
            <a:ext cx="11340000" cy="2807475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A0931EF2-7D0F-0710-E894-0A3FCF7D48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860211"/>
            <a:ext cx="11340000" cy="282399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5D74F1-FD4B-6AC2-9B86-3CD204CC0AC7}"/>
              </a:ext>
            </a:extLst>
          </p:cNvPr>
          <p:cNvSpPr/>
          <p:nvPr/>
        </p:nvSpPr>
        <p:spPr bwMode="white">
          <a:xfrm>
            <a:off x="10472115" y="4194128"/>
            <a:ext cx="34277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970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2025-06-23T07:39:34Z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