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41" r:id="rId5"/>
    <p:sldId id="337" r:id="rId6"/>
    <p:sldId id="335" r:id="rId7"/>
    <p:sldId id="342" r:id="rId8"/>
    <p:sldId id="334" r:id="rId9"/>
    <p:sldId id="331" r:id="rId10"/>
    <p:sldId id="330" r:id="rId11"/>
    <p:sldId id="343" r:id="rId12"/>
    <p:sldId id="327" r:id="rId13"/>
    <p:sldId id="344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" y="3086359"/>
            <a:ext cx="12191998" cy="685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7CD0D-69D4-7800-8CBC-12C969021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5733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12CEEC6-DABD-1EF7-9A31-0F6E6C1B6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b="16068"/>
          <a:stretch/>
        </p:blipFill>
        <p:spPr>
          <a:xfrm>
            <a:off x="5447928" y="3645024"/>
            <a:ext cx="5099944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0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12CEEC6-DABD-1EF7-9A31-0F6E6C1B6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34" y="980728"/>
            <a:ext cx="11340000" cy="339928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3096600-82BF-17A5-6D8D-98634B915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93096"/>
            <a:ext cx="11340000" cy="2474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EA164-47C1-CE20-EED4-5DC8C3A1CD7E}"/>
              </a:ext>
            </a:extLst>
          </p:cNvPr>
          <p:cNvSpPr/>
          <p:nvPr/>
        </p:nvSpPr>
        <p:spPr bwMode="white">
          <a:xfrm>
            <a:off x="874516" y="2852936"/>
            <a:ext cx="630160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EA164-47C1-CE20-EED4-5DC8C3A1CD7E}"/>
              </a:ext>
            </a:extLst>
          </p:cNvPr>
          <p:cNvSpPr/>
          <p:nvPr/>
        </p:nvSpPr>
        <p:spPr bwMode="white">
          <a:xfrm>
            <a:off x="983432" y="4452016"/>
            <a:ext cx="5256584" cy="56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0EA164-47C1-CE20-EED4-5DC8C3A1CD7E}"/>
              </a:ext>
            </a:extLst>
          </p:cNvPr>
          <p:cNvSpPr/>
          <p:nvPr/>
        </p:nvSpPr>
        <p:spPr bwMode="white">
          <a:xfrm>
            <a:off x="902508" y="5301209"/>
            <a:ext cx="1037806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0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5A7D7-784C-82ED-6783-7AF61C4742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21"/>
          <a:stretch/>
        </p:blipFill>
        <p:spPr>
          <a:xfrm>
            <a:off x="623392" y="1052736"/>
            <a:ext cx="11340000" cy="28803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4863ACF-9A6A-9E0A-E62A-CFE1198CB3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" r="76723"/>
          <a:stretch/>
        </p:blipFill>
        <p:spPr>
          <a:xfrm>
            <a:off x="4799856" y="3655355"/>
            <a:ext cx="2325060" cy="319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3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5A7D7-784C-82ED-6783-7AF61C4742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19"/>
          <a:stretch/>
        </p:blipFill>
        <p:spPr>
          <a:xfrm>
            <a:off x="360000" y="1559902"/>
            <a:ext cx="11340000" cy="1725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B8D29-3A37-6160-0565-6D26C8472BC9}"/>
              </a:ext>
            </a:extLst>
          </p:cNvPr>
          <p:cNvSpPr/>
          <p:nvPr/>
        </p:nvSpPr>
        <p:spPr bwMode="white">
          <a:xfrm>
            <a:off x="10233702" y="1779829"/>
            <a:ext cx="371334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863ACF-9A6A-9E0A-E62A-CFE1198CB3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1" r="76723"/>
          <a:stretch/>
        </p:blipFill>
        <p:spPr>
          <a:xfrm>
            <a:off x="4799856" y="2996952"/>
            <a:ext cx="2639656" cy="362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1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0DB0D-E9E2-E11E-604C-C8F0E43E1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996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E1985-0DF0-8E14-7BA3-DF5A9CC02A0B}"/>
              </a:ext>
            </a:extLst>
          </p:cNvPr>
          <p:cNvSpPr/>
          <p:nvPr/>
        </p:nvSpPr>
        <p:spPr bwMode="white">
          <a:xfrm>
            <a:off x="8939746" y="3142008"/>
            <a:ext cx="999748" cy="42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863ACF-9A6A-9E0A-E62A-CFE1198CB3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1197" r="23383"/>
          <a:stretch/>
        </p:blipFill>
        <p:spPr>
          <a:xfrm>
            <a:off x="4007768" y="3576815"/>
            <a:ext cx="4154104" cy="300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8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89B48-0EEF-3C14-5DBD-94EB5D1D8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46599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D359FF-2A46-1C8C-4E9F-2B87755CF8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1130" r="3699" b="17034"/>
          <a:stretch/>
        </p:blipFill>
        <p:spPr>
          <a:xfrm>
            <a:off x="6528048" y="4447388"/>
            <a:ext cx="2849916" cy="241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5D359FF-2A46-1C8C-4E9F-2B87755CF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95957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551384" y="2708920"/>
            <a:ext cx="727280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767408" y="4941168"/>
            <a:ext cx="5112568" cy="64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09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667B7E-FEF0-286E-356E-4DBA77A77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628800"/>
            <a:ext cx="11340000" cy="420199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5D359FF-2A46-1C8C-4E9F-2B87755CF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1130" r="3699" b="17034"/>
          <a:stretch/>
        </p:blipFill>
        <p:spPr>
          <a:xfrm>
            <a:off x="7577764" y="1183703"/>
            <a:ext cx="3486788" cy="2960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1343472" y="2564904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1415547" y="3515277"/>
            <a:ext cx="2736237" cy="6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1340903" y="4386241"/>
            <a:ext cx="9003569" cy="144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13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403E0-BFA0-46B0-621E-E63A7BA0E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8518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53E7A4-C52C-A9EE-75E9-8EC91F590F04}"/>
              </a:ext>
            </a:extLst>
          </p:cNvPr>
          <p:cNvSpPr/>
          <p:nvPr/>
        </p:nvSpPr>
        <p:spPr bwMode="white">
          <a:xfrm>
            <a:off x="4874104" y="4261505"/>
            <a:ext cx="752191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9FC738D-94A2-4C28-6D7F-9033066B08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" r="57673"/>
          <a:stretch/>
        </p:blipFill>
        <p:spPr>
          <a:xfrm>
            <a:off x="6888088" y="3861048"/>
            <a:ext cx="3269522" cy="287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0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95BD0-9F23-3850-F797-AA707B147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797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1BEC01-BECD-D2F6-BA2B-10BE60EAF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/>
          <a:stretch/>
        </p:blipFill>
        <p:spPr>
          <a:xfrm>
            <a:off x="7032104" y="3212976"/>
            <a:ext cx="3851168" cy="312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5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075CF87-FFBE-F02A-26EB-BED2CA4B6F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 b="64013"/>
          <a:stretch/>
        </p:blipFill>
        <p:spPr>
          <a:xfrm>
            <a:off x="767408" y="1196752"/>
            <a:ext cx="7560840" cy="100811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859EF1A-B865-F4F5-6BAD-79A10DC7C4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4038"/>
            <a:ext cx="11340000" cy="16807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1BEC01-BECD-D2F6-BA2B-10BE60EAF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 b="24452"/>
          <a:stretch/>
        </p:blipFill>
        <p:spPr>
          <a:xfrm>
            <a:off x="911424" y="3730662"/>
            <a:ext cx="6120680" cy="23626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1BEC01-BECD-D2F6-BA2B-10BE60EAF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/>
          <a:stretch/>
        </p:blipFill>
        <p:spPr>
          <a:xfrm>
            <a:off x="7320136" y="3072150"/>
            <a:ext cx="3851168" cy="31273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BC104B-C414-9201-9BE2-BF1BC209273E}"/>
              </a:ext>
            </a:extLst>
          </p:cNvPr>
          <p:cNvSpPr/>
          <p:nvPr/>
        </p:nvSpPr>
        <p:spPr bwMode="white">
          <a:xfrm>
            <a:off x="535328" y="2950318"/>
            <a:ext cx="3904488" cy="78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BC104B-C414-9201-9BE2-BF1BC209273E}"/>
              </a:ext>
            </a:extLst>
          </p:cNvPr>
          <p:cNvSpPr/>
          <p:nvPr/>
        </p:nvSpPr>
        <p:spPr bwMode="white">
          <a:xfrm>
            <a:off x="767408" y="3933056"/>
            <a:ext cx="4032448" cy="69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C104B-C414-9201-9BE2-BF1BC209273E}"/>
              </a:ext>
            </a:extLst>
          </p:cNvPr>
          <p:cNvSpPr/>
          <p:nvPr/>
        </p:nvSpPr>
        <p:spPr bwMode="white">
          <a:xfrm>
            <a:off x="643340" y="4819336"/>
            <a:ext cx="5884708" cy="98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43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5CF87-FFBE-F02A-26EB-BED2CA4B6F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4"/>
          <a:stretch/>
        </p:blipFill>
        <p:spPr>
          <a:xfrm>
            <a:off x="911424" y="1124744"/>
            <a:ext cx="11340000" cy="1892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C104B-C414-9201-9BE2-BF1BC209273E}"/>
              </a:ext>
            </a:extLst>
          </p:cNvPr>
          <p:cNvSpPr/>
          <p:nvPr/>
        </p:nvSpPr>
        <p:spPr bwMode="white">
          <a:xfrm>
            <a:off x="7271726" y="2293064"/>
            <a:ext cx="752191" cy="4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01BEC01-BECD-D2F6-BA2B-10BE60EAF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9"/>
          <a:stretch/>
        </p:blipFill>
        <p:spPr>
          <a:xfrm>
            <a:off x="4367808" y="3017218"/>
            <a:ext cx="3851168" cy="312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86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898DF-76F7-4612-527B-31BDAE086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687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EA164-47C1-CE20-EED4-5DC8C3A1CD7E}"/>
              </a:ext>
            </a:extLst>
          </p:cNvPr>
          <p:cNvSpPr/>
          <p:nvPr/>
        </p:nvSpPr>
        <p:spPr bwMode="white">
          <a:xfrm>
            <a:off x="10381643" y="3359727"/>
            <a:ext cx="333248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9FC738D-94A2-4C28-6D7F-9033066B08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7683" r="3063"/>
          <a:stretch/>
        </p:blipFill>
        <p:spPr>
          <a:xfrm>
            <a:off x="4151784" y="4127940"/>
            <a:ext cx="3687378" cy="273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7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