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4" r:id="rId4"/>
    <p:sldId id="353" r:id="rId5"/>
    <p:sldId id="352" r:id="rId6"/>
    <p:sldId id="351" r:id="rId7"/>
    <p:sldId id="349" r:id="rId8"/>
    <p:sldId id="348" r:id="rId9"/>
    <p:sldId id="355" r:id="rId10"/>
    <p:sldId id="346" r:id="rId11"/>
    <p:sldId id="344" r:id="rId12"/>
    <p:sldId id="343" r:id="rId13"/>
    <p:sldId id="356" r:id="rId14"/>
    <p:sldId id="341" r:id="rId15"/>
    <p:sldId id="357" r:id="rId16"/>
    <p:sldId id="358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8" r:id="rId26"/>
    <p:sldId id="359" r:id="rId27"/>
    <p:sldId id="361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6476" y="2929000"/>
            <a:ext cx="5219048" cy="10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106D1-833F-3A02-4720-FD3F695B8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1051968" cy="4744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0D51E3-7793-CC83-C975-CD51D0DD5432}"/>
              </a:ext>
            </a:extLst>
          </p:cNvPr>
          <p:cNvSpPr/>
          <p:nvPr/>
        </p:nvSpPr>
        <p:spPr bwMode="white">
          <a:xfrm>
            <a:off x="10247784" y="4005064"/>
            <a:ext cx="6007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0EA1306-DDBD-2D08-5F44-F89FEA4A76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0" r="56403"/>
          <a:stretch/>
        </p:blipFill>
        <p:spPr>
          <a:xfrm>
            <a:off x="8904312" y="4765597"/>
            <a:ext cx="3329580" cy="2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0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0B0F2-D353-4A32-4E82-A8C532177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676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3DEF8-8BB6-542A-7CF9-7098CD3E09A8}"/>
              </a:ext>
            </a:extLst>
          </p:cNvPr>
          <p:cNvSpPr/>
          <p:nvPr/>
        </p:nvSpPr>
        <p:spPr bwMode="white">
          <a:xfrm>
            <a:off x="4251049" y="4038262"/>
            <a:ext cx="304685" cy="38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0EA1306-DDBD-2D08-5F44-F89FEA4A76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t="986" r="6238" b="709"/>
          <a:stretch/>
        </p:blipFill>
        <p:spPr>
          <a:xfrm>
            <a:off x="6559727" y="3501008"/>
            <a:ext cx="3247328" cy="341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0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2C84F-1E7B-89F9-FBF7-A71979098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44464"/>
            <a:ext cx="11340000" cy="4644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9607D-D83D-AF7B-9565-1A7D87BF912C}"/>
              </a:ext>
            </a:extLst>
          </p:cNvPr>
          <p:cNvSpPr/>
          <p:nvPr/>
        </p:nvSpPr>
        <p:spPr bwMode="white">
          <a:xfrm>
            <a:off x="2483408" y="4912076"/>
            <a:ext cx="761712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FB572A0-5727-B562-915B-CF04925635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2" t="2667" r="4968" b="33191"/>
          <a:stretch/>
        </p:blipFill>
        <p:spPr>
          <a:xfrm>
            <a:off x="5663952" y="4465734"/>
            <a:ext cx="3312368" cy="239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2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B572A0-5727-B562-915B-CF0492563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58" y="1340768"/>
            <a:ext cx="11340000" cy="43782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0BC046-E589-759C-A1EC-E6619F0F1967}"/>
              </a:ext>
            </a:extLst>
          </p:cNvPr>
          <p:cNvSpPr/>
          <p:nvPr/>
        </p:nvSpPr>
        <p:spPr bwMode="white">
          <a:xfrm>
            <a:off x="479376" y="2420888"/>
            <a:ext cx="4248472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BC046-E589-759C-A1EC-E6619F0F1967}"/>
              </a:ext>
            </a:extLst>
          </p:cNvPr>
          <p:cNvSpPr/>
          <p:nvPr/>
        </p:nvSpPr>
        <p:spPr bwMode="white">
          <a:xfrm>
            <a:off x="695400" y="5057677"/>
            <a:ext cx="6255566" cy="60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90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ACC39-17B6-8AC0-3DA3-A65A20627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9648"/>
            <a:ext cx="11340000" cy="33274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D67096-1AD3-5D67-1942-13C38FCA8F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3" t="1879" r="11212" b="-1440"/>
          <a:stretch/>
        </p:blipFill>
        <p:spPr>
          <a:xfrm>
            <a:off x="7392144" y="3356992"/>
            <a:ext cx="312895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4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CD67096-1AD3-5D67-1942-13C38FCA8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1340000" cy="383323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9869A38-79B7-7C41-B77F-5E85F09303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430" y="4436180"/>
            <a:ext cx="11340000" cy="2395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3719736" y="692696"/>
            <a:ext cx="37444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911424" y="1628800"/>
            <a:ext cx="4752528" cy="50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983432" y="2287844"/>
            <a:ext cx="3168352" cy="77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983432" y="3193116"/>
            <a:ext cx="4824536" cy="1243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911424" y="4661368"/>
            <a:ext cx="4248472" cy="5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931167" y="5453456"/>
            <a:ext cx="3364633" cy="56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983432" y="6234267"/>
            <a:ext cx="5616624" cy="57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7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4EEB75E-704B-7737-C1B3-06593A638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484784"/>
            <a:ext cx="11340000" cy="389712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CD67096-1AD3-5D67-1942-13C38FCA8F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3" t="1879" r="11212" b="-1440"/>
          <a:stretch/>
        </p:blipFill>
        <p:spPr>
          <a:xfrm>
            <a:off x="6672064" y="1916832"/>
            <a:ext cx="3128952" cy="3384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1271464" y="2420888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1557940" y="3212976"/>
            <a:ext cx="45380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1127448" y="3967538"/>
            <a:ext cx="3312368" cy="68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1343472" y="4725144"/>
            <a:ext cx="3744416" cy="93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668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2FABA-40A5-6CE6-06EA-C5CC3DCB3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32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3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78114-1125-0104-6745-63C8893F4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2837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CE033-235D-D9B6-2EA1-B30D7FA70D3C}"/>
              </a:ext>
            </a:extLst>
          </p:cNvPr>
          <p:cNvSpPr/>
          <p:nvPr/>
        </p:nvSpPr>
        <p:spPr bwMode="white">
          <a:xfrm>
            <a:off x="10107333" y="1293785"/>
            <a:ext cx="371335" cy="38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92FABA-40A5-6CE6-06EA-C5CC3DCB35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9" t="19964"/>
          <a:stretch/>
        </p:blipFill>
        <p:spPr>
          <a:xfrm>
            <a:off x="3647728" y="3393730"/>
            <a:ext cx="3995184" cy="346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9DEE2-1913-ADF8-89F1-EFA014809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0036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694FC4-08AF-AD9C-872F-6FBAA7A7A8AB}"/>
              </a:ext>
            </a:extLst>
          </p:cNvPr>
          <p:cNvSpPr/>
          <p:nvPr/>
        </p:nvSpPr>
        <p:spPr bwMode="white">
          <a:xfrm>
            <a:off x="7149721" y="4553880"/>
            <a:ext cx="2666055" cy="5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76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77218-B06A-1A83-153C-F1F80B95F7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5" b="-1"/>
          <a:stretch/>
        </p:blipFill>
        <p:spPr>
          <a:xfrm>
            <a:off x="695400" y="2132856"/>
            <a:ext cx="11340000" cy="26173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6F27FD-6FA9-4246-7C58-2C61BDC7DC98}"/>
              </a:ext>
            </a:extLst>
          </p:cNvPr>
          <p:cNvSpPr/>
          <p:nvPr/>
        </p:nvSpPr>
        <p:spPr bwMode="white">
          <a:xfrm>
            <a:off x="10331067" y="4168745"/>
            <a:ext cx="418941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9177218-B06A-1A83-153C-F1F80B95F7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5243" b="73458"/>
          <a:stretch/>
        </p:blipFill>
        <p:spPr>
          <a:xfrm>
            <a:off x="1127448" y="526026"/>
            <a:ext cx="4104456" cy="110277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EC43141-B7F2-4ABC-C308-F24939267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431387"/>
            <a:ext cx="9899840" cy="253770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9177218-B06A-1A83-153C-F1F80B95F7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33" r="30151" b="53748"/>
          <a:stretch/>
        </p:blipFill>
        <p:spPr>
          <a:xfrm>
            <a:off x="1127448" y="1484784"/>
            <a:ext cx="7920880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FA062-35F9-7E28-FA4B-9B0CB6742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540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C77C7-E3F1-D08B-821F-1AFF9BCB1AD6}"/>
              </a:ext>
            </a:extLst>
          </p:cNvPr>
          <p:cNvSpPr/>
          <p:nvPr/>
        </p:nvSpPr>
        <p:spPr bwMode="white">
          <a:xfrm>
            <a:off x="10588145" y="2927483"/>
            <a:ext cx="714105" cy="41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5CCB1-3B47-7FB9-867F-55CFA0140A7D}"/>
              </a:ext>
            </a:extLst>
          </p:cNvPr>
          <p:cNvSpPr/>
          <p:nvPr/>
        </p:nvSpPr>
        <p:spPr bwMode="white">
          <a:xfrm>
            <a:off x="1485677" y="3795888"/>
            <a:ext cx="1380604" cy="4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390548F-5310-E14F-2782-0A0CDFF5D7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/>
        </p:blipFill>
        <p:spPr>
          <a:xfrm>
            <a:off x="5292247" y="3347371"/>
            <a:ext cx="2146306" cy="353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4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10165-6328-4952-69E5-E900CB898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459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2489588" y="3892444"/>
            <a:ext cx="323727" cy="38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90548F-5310-E14F-2782-0A0CDFF5D7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t="11586" r="20208" b="-821"/>
          <a:stretch/>
        </p:blipFill>
        <p:spPr>
          <a:xfrm>
            <a:off x="4367808" y="3356992"/>
            <a:ext cx="475252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2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A6B9B-21C0-B372-D727-1A65AE35F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844824"/>
            <a:ext cx="11340000" cy="3502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53399E-895B-8DBD-7C69-18F3CD7B92BC}"/>
              </a:ext>
            </a:extLst>
          </p:cNvPr>
          <p:cNvSpPr/>
          <p:nvPr/>
        </p:nvSpPr>
        <p:spPr bwMode="white">
          <a:xfrm>
            <a:off x="10195378" y="3617776"/>
            <a:ext cx="10605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5477C6-B695-FB3E-E791-BF631CB941FD}"/>
              </a:ext>
            </a:extLst>
          </p:cNvPr>
          <p:cNvSpPr/>
          <p:nvPr/>
        </p:nvSpPr>
        <p:spPr bwMode="white">
          <a:xfrm>
            <a:off x="1226209" y="4698456"/>
            <a:ext cx="542720" cy="37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7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DB4C6-4867-C97C-A09A-8FC438F80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06312"/>
            <a:ext cx="11340000" cy="47589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11E143E-C84D-ED18-227B-A1FADEBD21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426" r="6238" b="43718"/>
          <a:stretch/>
        </p:blipFill>
        <p:spPr>
          <a:xfrm>
            <a:off x="6888088" y="764704"/>
            <a:ext cx="4185860" cy="23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3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6D787-9C67-327C-AC04-BA12FA6A1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2746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DB2FF-B6E2-19F1-D33C-BE1E98925001}"/>
              </a:ext>
            </a:extLst>
          </p:cNvPr>
          <p:cNvSpPr/>
          <p:nvPr/>
        </p:nvSpPr>
        <p:spPr bwMode="white">
          <a:xfrm>
            <a:off x="9240362" y="1454247"/>
            <a:ext cx="761712" cy="43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E1A8C-1C68-E086-47D3-88928B710586}"/>
              </a:ext>
            </a:extLst>
          </p:cNvPr>
          <p:cNvSpPr/>
          <p:nvPr/>
        </p:nvSpPr>
        <p:spPr bwMode="white">
          <a:xfrm>
            <a:off x="2775324" y="3266252"/>
            <a:ext cx="457027" cy="35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11E143E-C84D-ED18-227B-A1FADEBD21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426" r="6238" b="43718"/>
          <a:stretch/>
        </p:blipFill>
        <p:spPr>
          <a:xfrm>
            <a:off x="4295800" y="3861048"/>
            <a:ext cx="4185860" cy="23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8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C11E143E-C84D-ED18-227B-A1FADEBD21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24"/>
          <a:stretch/>
        </p:blipFill>
        <p:spPr>
          <a:xfrm>
            <a:off x="1127448" y="2586746"/>
            <a:ext cx="11340000" cy="403244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A23A1B1-367C-5FD6-AA35-8018FD1CD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84"/>
          <a:stretch/>
        </p:blipFill>
        <p:spPr>
          <a:xfrm>
            <a:off x="1127448" y="1052736"/>
            <a:ext cx="11340000" cy="15569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1127448" y="2625285"/>
            <a:ext cx="4464496" cy="151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983432" y="4437113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983432" y="5157192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1127448" y="5912365"/>
            <a:ext cx="2376264" cy="63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3539716" y="5941743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5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11E143E-C84D-ED18-227B-A1FADEBD21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76" r="43486"/>
          <a:stretch/>
        </p:blipFill>
        <p:spPr>
          <a:xfrm>
            <a:off x="1199456" y="980728"/>
            <a:ext cx="6408712" cy="78093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B30F3DA-8F77-5524-1018-774AF0DFA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61661"/>
            <a:ext cx="11340000" cy="4813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1167677" y="1844824"/>
            <a:ext cx="32721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4511824" y="1872612"/>
            <a:ext cx="5616624" cy="66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1167677" y="2733768"/>
            <a:ext cx="8888763" cy="292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911424" y="5767996"/>
            <a:ext cx="5648403" cy="66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C11E143E-C84D-ED18-227B-A1FADEBD21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426" r="6238" b="43718"/>
          <a:stretch/>
        </p:blipFill>
        <p:spPr>
          <a:xfrm>
            <a:off x="8256240" y="4077072"/>
            <a:ext cx="4185860" cy="23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9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3A1B1-367C-5FD6-AA35-8018FD1CD0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48"/>
          <a:stretch/>
        </p:blipFill>
        <p:spPr>
          <a:xfrm>
            <a:off x="1127448" y="692696"/>
            <a:ext cx="11340000" cy="33843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D3A8340-34A4-5A13-938B-6D9AE4BFE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77072"/>
            <a:ext cx="11340000" cy="15228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AA2B1-F06E-788D-F400-BA6B875CBA4D}"/>
              </a:ext>
            </a:extLst>
          </p:cNvPr>
          <p:cNvSpPr/>
          <p:nvPr/>
        </p:nvSpPr>
        <p:spPr bwMode="white">
          <a:xfrm>
            <a:off x="983432" y="4179729"/>
            <a:ext cx="10090516" cy="142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C11E143E-C84D-ED18-227B-A1FADEBD21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426" r="6238" b="43718"/>
          <a:stretch/>
        </p:blipFill>
        <p:spPr>
          <a:xfrm>
            <a:off x="6888088" y="4565472"/>
            <a:ext cx="4185860" cy="239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01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0C14D-632C-EE88-FE6D-D6E31ECEC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535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584A4-361C-1A4A-19B7-E147000EA016}"/>
              </a:ext>
            </a:extLst>
          </p:cNvPr>
          <p:cNvSpPr/>
          <p:nvPr/>
        </p:nvSpPr>
        <p:spPr bwMode="white">
          <a:xfrm>
            <a:off x="10312024" y="4001283"/>
            <a:ext cx="418942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B6105F8-39CF-832C-C47B-67116CDF6F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5052" r="4334" b="541"/>
          <a:stretch/>
        </p:blipFill>
        <p:spPr>
          <a:xfrm>
            <a:off x="3935760" y="3573016"/>
            <a:ext cx="417646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6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105F8-39CF-832C-C47B-67116CDF6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73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5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A1F90-E98E-9658-4838-E155CDC30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28589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72410-9FA1-F11B-44B1-2895196B7D21}"/>
              </a:ext>
            </a:extLst>
          </p:cNvPr>
          <p:cNvSpPr/>
          <p:nvPr/>
        </p:nvSpPr>
        <p:spPr bwMode="white">
          <a:xfrm>
            <a:off x="1871890" y="3833800"/>
            <a:ext cx="2399269" cy="66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3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28A4D-0644-A19D-494B-90AB11DD3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648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B55EC0-1ABE-F7F3-A6A8-FD85BF6D6F0A}"/>
              </a:ext>
            </a:extLst>
          </p:cNvPr>
          <p:cNvSpPr/>
          <p:nvPr/>
        </p:nvSpPr>
        <p:spPr bwMode="white">
          <a:xfrm>
            <a:off x="10331067" y="2395851"/>
            <a:ext cx="418941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969B1E1-8A08-B2B5-25BF-C2BBA7E17C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5" r="75453" b="-1"/>
          <a:stretch/>
        </p:blipFill>
        <p:spPr>
          <a:xfrm>
            <a:off x="7756865" y="2788844"/>
            <a:ext cx="2783672" cy="388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11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F3445-3653-4A60-7C00-EDFB9EBBF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997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D4E0B-DD99-13C4-119E-A10800030BB8}"/>
              </a:ext>
            </a:extLst>
          </p:cNvPr>
          <p:cNvSpPr/>
          <p:nvPr/>
        </p:nvSpPr>
        <p:spPr bwMode="white">
          <a:xfrm>
            <a:off x="3913636" y="3252627"/>
            <a:ext cx="542720" cy="37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969B1E1-8A08-B2B5-25BF-C2BBA7E17C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16085" r="13224"/>
          <a:stretch/>
        </p:blipFill>
        <p:spPr>
          <a:xfrm>
            <a:off x="5010296" y="3140968"/>
            <a:ext cx="5328592" cy="323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3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8918F-1A42-8F06-DECC-41E297CB1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568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5055" y="4715143"/>
            <a:ext cx="4352381" cy="2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1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355A556-796E-F9DD-D595-5001C3C40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719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204864"/>
            <a:ext cx="3971429" cy="29333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0D51E3-7793-CC83-C975-CD51D0DD5432}"/>
              </a:ext>
            </a:extLst>
          </p:cNvPr>
          <p:cNvSpPr/>
          <p:nvPr/>
        </p:nvSpPr>
        <p:spPr bwMode="white">
          <a:xfrm>
            <a:off x="2495600" y="2420888"/>
            <a:ext cx="51125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0D51E3-7793-CC83-C975-CD51D0DD5432}"/>
              </a:ext>
            </a:extLst>
          </p:cNvPr>
          <p:cNvSpPr/>
          <p:nvPr/>
        </p:nvSpPr>
        <p:spPr bwMode="white">
          <a:xfrm>
            <a:off x="623392" y="3280966"/>
            <a:ext cx="3960440" cy="65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47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