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5" r:id="rId4"/>
    <p:sldId id="353" r:id="rId5"/>
    <p:sldId id="356" r:id="rId6"/>
    <p:sldId id="350" r:id="rId7"/>
    <p:sldId id="348" r:id="rId8"/>
    <p:sldId id="347" r:id="rId9"/>
    <p:sldId id="346" r:id="rId10"/>
    <p:sldId id="357" r:id="rId11"/>
    <p:sldId id="342" r:id="rId12"/>
    <p:sldId id="358" r:id="rId13"/>
    <p:sldId id="340" r:id="rId14"/>
    <p:sldId id="339" r:id="rId15"/>
    <p:sldId id="359" r:id="rId16"/>
    <p:sldId id="360" r:id="rId17"/>
    <p:sldId id="336" r:id="rId18"/>
    <p:sldId id="335" r:id="rId19"/>
    <p:sldId id="333" r:id="rId20"/>
    <p:sldId id="332" r:id="rId21"/>
    <p:sldId id="361" r:id="rId22"/>
    <p:sldId id="362" r:id="rId23"/>
    <p:sldId id="363" r:id="rId24"/>
    <p:sldId id="364" r:id="rId25"/>
    <p:sldId id="365" r:id="rId26"/>
    <p:sldId id="36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0762" y="2909952"/>
            <a:ext cx="4790476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AF695C9-E8C6-B862-B72E-48B341CB5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312733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DE9B90F-90AD-71BF-2241-9F6630770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4114264"/>
            <a:ext cx="11340000" cy="26650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E9DF7D-982F-7EF3-4AC4-78BD5E5B75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b="24053"/>
          <a:stretch/>
        </p:blipFill>
        <p:spPr>
          <a:xfrm>
            <a:off x="7134413" y="2377685"/>
            <a:ext cx="4883920" cy="3069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752204" y="2060849"/>
            <a:ext cx="541580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696927" y="3501008"/>
            <a:ext cx="24467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479376" y="4289274"/>
            <a:ext cx="5976665" cy="595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696927" y="5188187"/>
            <a:ext cx="2950801" cy="55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478025" y="6045437"/>
            <a:ext cx="4249824" cy="58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6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C161F-4D6B-D57E-3373-868C58E704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24"/>
          <a:stretch/>
        </p:blipFill>
        <p:spPr>
          <a:xfrm>
            <a:off x="551384" y="908720"/>
            <a:ext cx="11340000" cy="30963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97B153-7D0B-1032-1DE8-5BB337EA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65928"/>
          <a:stretch/>
        </p:blipFill>
        <p:spPr>
          <a:xfrm>
            <a:off x="4799856" y="3982143"/>
            <a:ext cx="3048976" cy="277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C161F-4D6B-D57E-3373-868C58E704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6"/>
          <a:stretch/>
        </p:blipFill>
        <p:spPr>
          <a:xfrm>
            <a:off x="335360" y="1340768"/>
            <a:ext cx="11340000" cy="182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10237627" y="1646107"/>
            <a:ext cx="333248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97B153-7D0B-1032-1DE8-5BB337EA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4" r="65928"/>
          <a:stretch/>
        </p:blipFill>
        <p:spPr>
          <a:xfrm>
            <a:off x="4727848" y="3356992"/>
            <a:ext cx="3048976" cy="277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0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EB994-E3B8-8039-867B-1B0E5251D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657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718354" y="4034297"/>
            <a:ext cx="990226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97B153-7D0B-1032-1DE8-5BB337EA32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214" r="17033"/>
          <a:stretch/>
        </p:blipFill>
        <p:spPr>
          <a:xfrm>
            <a:off x="5015880" y="3629650"/>
            <a:ext cx="4032692" cy="322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4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C848F-EF09-9801-B396-9571134EC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442286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AE2D084-6899-8AB0-7B32-BF4D550EC1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2344" r="8144" b="42745"/>
          <a:stretch/>
        </p:blipFill>
        <p:spPr>
          <a:xfrm>
            <a:off x="5663952" y="4323169"/>
            <a:ext cx="3600400" cy="253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6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AE2D084-6899-8AB0-7B32-BF4D550EC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49831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983432" y="2348880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127448" y="3284984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127448" y="4077072"/>
            <a:ext cx="62646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132992" y="5661248"/>
            <a:ext cx="3738872" cy="66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1A0C0B-8805-2DB7-7CF6-A2947E96E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92926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AE2D084-6899-8AB0-7B32-BF4D550EC1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t="2344" r="8144" b="42745"/>
          <a:stretch/>
        </p:blipFill>
        <p:spPr>
          <a:xfrm>
            <a:off x="8112224" y="1124744"/>
            <a:ext cx="3600400" cy="2533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551384" y="2276872"/>
            <a:ext cx="576064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546786" y="3140968"/>
            <a:ext cx="6341302" cy="66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449654" y="3946391"/>
            <a:ext cx="9390761" cy="65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91344" y="4738479"/>
            <a:ext cx="5544616" cy="56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5738867" y="4813510"/>
            <a:ext cx="2661389" cy="48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861625-549C-56FE-80BC-15B63CA3B294}"/>
              </a:ext>
            </a:extLst>
          </p:cNvPr>
          <p:cNvSpPr/>
          <p:nvPr/>
        </p:nvSpPr>
        <p:spPr bwMode="white">
          <a:xfrm>
            <a:off x="198713" y="5631358"/>
            <a:ext cx="576064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C8046-95B8-C2D0-118C-6D59AC530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9400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2D0D7-F4B7-4C02-967E-F5E2F6C577DD}"/>
              </a:ext>
            </a:extLst>
          </p:cNvPr>
          <p:cNvSpPr/>
          <p:nvPr/>
        </p:nvSpPr>
        <p:spPr bwMode="white">
          <a:xfrm>
            <a:off x="10329872" y="3815073"/>
            <a:ext cx="361813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90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EECA6-F788-C4D8-7795-FD2D1EBED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9689"/>
            <a:ext cx="11051968" cy="2640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2052B7-92B2-84D0-9F28-EB62D1DC2607}"/>
              </a:ext>
            </a:extLst>
          </p:cNvPr>
          <p:cNvSpPr/>
          <p:nvPr/>
        </p:nvSpPr>
        <p:spPr bwMode="white">
          <a:xfrm>
            <a:off x="9984433" y="2924944"/>
            <a:ext cx="587638" cy="462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8CA38F-A0E2-7FF1-1F05-E2E34FEB4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356992"/>
            <a:ext cx="11126496" cy="3499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6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23307-EFE1-2020-F2AB-3FB18E697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855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0CA8F-F6E6-7014-6D16-E87B12D73935}"/>
              </a:ext>
            </a:extLst>
          </p:cNvPr>
          <p:cNvSpPr/>
          <p:nvPr/>
        </p:nvSpPr>
        <p:spPr bwMode="white">
          <a:xfrm>
            <a:off x="7187807" y="3833801"/>
            <a:ext cx="2339937" cy="63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1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A3CF8-CF0E-09B5-524A-18D597392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3905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8D471-D851-6124-8C4E-BE619B7CFDF9}"/>
              </a:ext>
            </a:extLst>
          </p:cNvPr>
          <p:cNvSpPr/>
          <p:nvPr/>
        </p:nvSpPr>
        <p:spPr bwMode="white">
          <a:xfrm>
            <a:off x="8815968" y="4313400"/>
            <a:ext cx="304685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585C6D-8F34-D053-AE3F-04E4C0EDEA08}"/>
              </a:ext>
            </a:extLst>
          </p:cNvPr>
          <p:cNvSpPr/>
          <p:nvPr/>
        </p:nvSpPr>
        <p:spPr bwMode="white">
          <a:xfrm>
            <a:off x="6245187" y="5218176"/>
            <a:ext cx="3541964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F924ACC-0A98-C6DF-5747-7DACCDD0C2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9" r="64023"/>
          <a:stretch/>
        </p:blipFill>
        <p:spPr>
          <a:xfrm>
            <a:off x="7535884" y="1340768"/>
            <a:ext cx="3169538" cy="2649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865C0-1DDB-8D79-AA36-15C8784C7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99755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7320136" y="4077072"/>
            <a:ext cx="4235848" cy="270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4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34" y="2852936"/>
            <a:ext cx="11340000" cy="3725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93FEF6-7F74-1C92-ED93-C99807875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64"/>
          <a:stretch/>
        </p:blipFill>
        <p:spPr>
          <a:xfrm>
            <a:off x="852000" y="1268760"/>
            <a:ext cx="11340000" cy="17281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852000" y="2975654"/>
            <a:ext cx="6396128" cy="138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840708" y="4581128"/>
            <a:ext cx="6263404" cy="187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0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477A29-1057-EA21-E8DE-5E4291F26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45985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7956152" y="1844824"/>
            <a:ext cx="4235848" cy="270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563411" y="2776381"/>
            <a:ext cx="3876405" cy="6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695400" y="3696050"/>
            <a:ext cx="5688632" cy="525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529806" y="4488139"/>
            <a:ext cx="7726434" cy="66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475722" y="5305271"/>
            <a:ext cx="2883974" cy="5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98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11B8CA1-7CE6-D319-9425-9DEBB8B1B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66933"/>
            <a:ext cx="11340000" cy="410633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93FEF6-7F74-1C92-ED93-C99807875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35" b="26447"/>
          <a:stretch/>
        </p:blipFill>
        <p:spPr>
          <a:xfrm>
            <a:off x="1271464" y="1196752"/>
            <a:ext cx="11340000" cy="8640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7320136" y="3645024"/>
            <a:ext cx="4235848" cy="27016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1055440" y="2204864"/>
            <a:ext cx="84249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1084716" y="3101420"/>
            <a:ext cx="9907828" cy="53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1055440" y="3858411"/>
            <a:ext cx="5904656" cy="57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1109732" y="4656585"/>
            <a:ext cx="3834140" cy="47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1071804" y="5442587"/>
            <a:ext cx="3944076" cy="5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5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5AEFBEB-DE61-17B8-6F30-5EA08F038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844824"/>
            <a:ext cx="11340000" cy="38887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7032104" y="1340768"/>
            <a:ext cx="4235848" cy="2701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67408" y="2780928"/>
            <a:ext cx="295232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67408" y="3501009"/>
            <a:ext cx="4032448" cy="49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695400" y="4293096"/>
            <a:ext cx="10369152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479376" y="5085184"/>
            <a:ext cx="2880320" cy="56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8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E2D5BE9-55D2-34AF-5FF2-D70D113DB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54" y="2030938"/>
            <a:ext cx="11340000" cy="437827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293FEF6-7F74-1C92-ED93-C99807875E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56"/>
          <a:stretch/>
        </p:blipFill>
        <p:spPr>
          <a:xfrm>
            <a:off x="843954" y="1268760"/>
            <a:ext cx="11340000" cy="7621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7320136" y="3789040"/>
            <a:ext cx="4235848" cy="27016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805210" y="2249018"/>
            <a:ext cx="10187334" cy="13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70997" y="3800793"/>
            <a:ext cx="2948739" cy="53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70996" y="4562971"/>
            <a:ext cx="4388900" cy="53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70996" y="5440269"/>
            <a:ext cx="4172876" cy="96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6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46D450-0055-6114-397F-20140EB55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650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3359696" y="1412776"/>
            <a:ext cx="4032448" cy="56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67408" y="2492896"/>
            <a:ext cx="10225136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C780A-AEFA-752B-3DE1-A91DC6FCF3EA}"/>
              </a:ext>
            </a:extLst>
          </p:cNvPr>
          <p:cNvSpPr/>
          <p:nvPr/>
        </p:nvSpPr>
        <p:spPr bwMode="white">
          <a:xfrm>
            <a:off x="753682" y="4830770"/>
            <a:ext cx="3902158" cy="111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9E2C2F51-4955-28C2-AA7F-6B6D34B49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17622"/>
          <a:stretch/>
        </p:blipFill>
        <p:spPr>
          <a:xfrm>
            <a:off x="6816080" y="3429000"/>
            <a:ext cx="4235848" cy="270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3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F9CFA-2131-C156-3B8E-01915FB9B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051968" cy="36489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924ACC-0A98-C6DF-5747-7DACCDD0C2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073" r="22114" b="619"/>
          <a:stretch/>
        </p:blipFill>
        <p:spPr>
          <a:xfrm>
            <a:off x="9015509" y="879776"/>
            <a:ext cx="2689940" cy="300640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B9B7B7E-D797-E57B-B996-3262C47B28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/>
        </p:blipFill>
        <p:spPr>
          <a:xfrm>
            <a:off x="1127448" y="4292238"/>
            <a:ext cx="7344816" cy="25858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89F8A3-F64C-0D7B-30CA-E068182A8F5A}"/>
              </a:ext>
            </a:extLst>
          </p:cNvPr>
          <p:cNvSpPr/>
          <p:nvPr/>
        </p:nvSpPr>
        <p:spPr bwMode="white">
          <a:xfrm>
            <a:off x="839416" y="4511053"/>
            <a:ext cx="6696744" cy="57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89F8A3-F64C-0D7B-30CA-E068182A8F5A}"/>
              </a:ext>
            </a:extLst>
          </p:cNvPr>
          <p:cNvSpPr/>
          <p:nvPr/>
        </p:nvSpPr>
        <p:spPr bwMode="white">
          <a:xfrm>
            <a:off x="1127448" y="5380009"/>
            <a:ext cx="7344816" cy="71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9F8A3-F64C-0D7B-30CA-E068182A8F5A}"/>
              </a:ext>
            </a:extLst>
          </p:cNvPr>
          <p:cNvSpPr/>
          <p:nvPr/>
        </p:nvSpPr>
        <p:spPr bwMode="white">
          <a:xfrm>
            <a:off x="1045723" y="6315224"/>
            <a:ext cx="6284130" cy="4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4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29733-F9F2-790D-4DC8-8FE6C8951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7299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CAE86-6523-88B1-BC33-4A0875E694E2}"/>
              </a:ext>
            </a:extLst>
          </p:cNvPr>
          <p:cNvSpPr/>
          <p:nvPr/>
        </p:nvSpPr>
        <p:spPr bwMode="white">
          <a:xfrm>
            <a:off x="10473888" y="3576512"/>
            <a:ext cx="361813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9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0FD921-0266-41F7-9FAE-103A5E5DB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659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92E1FCF-6B6D-C16C-1929-F919E3DC0CD8}"/>
              </a:ext>
            </a:extLst>
          </p:cNvPr>
          <p:cNvSpPr/>
          <p:nvPr/>
        </p:nvSpPr>
        <p:spPr bwMode="white">
          <a:xfrm>
            <a:off x="2227152" y="3339093"/>
            <a:ext cx="3732392" cy="49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BD8D1CC5-D968-ED63-A378-3DDC573D86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/>
        </p:blipFill>
        <p:spPr>
          <a:xfrm>
            <a:off x="7007464" y="2825688"/>
            <a:ext cx="2258380" cy="3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4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79A11-9F0D-4826-C750-46D98071D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981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9F2CA-F1B5-DFDE-CC02-3BC9CA931B56}"/>
              </a:ext>
            </a:extLst>
          </p:cNvPr>
          <p:cNvSpPr/>
          <p:nvPr/>
        </p:nvSpPr>
        <p:spPr bwMode="white">
          <a:xfrm>
            <a:off x="10502452" y="4290968"/>
            <a:ext cx="333249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D8D1CC5-D968-ED63-A378-3DDC573D86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7" t="11986" r="31003"/>
          <a:stretch/>
        </p:blipFill>
        <p:spPr>
          <a:xfrm>
            <a:off x="7925226" y="3891472"/>
            <a:ext cx="2880320" cy="298539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C40ED2D-46E6-DCF6-4D17-B56A07BCEA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/>
        </p:blipFill>
        <p:spPr>
          <a:xfrm>
            <a:off x="1271464" y="4869160"/>
            <a:ext cx="2880320" cy="17948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C40ED2D-46E6-DCF6-4D17-B56A07BCEA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80" r="29516"/>
          <a:stretch/>
        </p:blipFill>
        <p:spPr>
          <a:xfrm>
            <a:off x="5015880" y="4869160"/>
            <a:ext cx="3096344" cy="179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0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2C82E-0914-EEFA-48C0-2DE7CDE25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623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3B08B-83C5-AFEA-18D8-C156C5B9A173}"/>
              </a:ext>
            </a:extLst>
          </p:cNvPr>
          <p:cNvSpPr/>
          <p:nvPr/>
        </p:nvSpPr>
        <p:spPr bwMode="white">
          <a:xfrm>
            <a:off x="2813316" y="5474445"/>
            <a:ext cx="752191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70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B9DC4-797B-206A-F476-3048D813E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8010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E9DF7D-982F-7EF3-4AC4-78BD5E5B75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b="24053"/>
          <a:stretch/>
        </p:blipFill>
        <p:spPr>
          <a:xfrm>
            <a:off x="6682883" y="2852936"/>
            <a:ext cx="4883920" cy="3069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9502452-93DD-66E5-6F31-CC30CF046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64" y="3925751"/>
            <a:ext cx="11340000" cy="270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6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2E9DF7D-982F-7EF3-4AC4-78BD5E5B7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4041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931F3-EB90-9611-B019-C49BF9EE5346}"/>
              </a:ext>
            </a:extLst>
          </p:cNvPr>
          <p:cNvSpPr/>
          <p:nvPr/>
        </p:nvSpPr>
        <p:spPr bwMode="white">
          <a:xfrm>
            <a:off x="949626" y="3429000"/>
            <a:ext cx="651452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3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