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4" r:id="rId4"/>
    <p:sldId id="353" r:id="rId5"/>
    <p:sldId id="351" r:id="rId6"/>
    <p:sldId id="350" r:id="rId7"/>
    <p:sldId id="355" r:id="rId8"/>
    <p:sldId id="347" r:id="rId9"/>
    <p:sldId id="346" r:id="rId10"/>
    <p:sldId id="345" r:id="rId11"/>
    <p:sldId id="356" r:id="rId12"/>
    <p:sldId id="342" r:id="rId13"/>
    <p:sldId id="341" r:id="rId14"/>
    <p:sldId id="340" r:id="rId15"/>
    <p:sldId id="338" r:id="rId16"/>
    <p:sldId id="337" r:id="rId17"/>
    <p:sldId id="357" r:id="rId18"/>
    <p:sldId id="336" r:id="rId19"/>
    <p:sldId id="335" r:id="rId20"/>
    <p:sldId id="358" r:id="rId21"/>
    <p:sldId id="359" r:id="rId22"/>
    <p:sldId id="331" r:id="rId23"/>
    <p:sldId id="330" r:id="rId24"/>
    <p:sldId id="329" r:id="rId25"/>
    <p:sldId id="328" r:id="rId26"/>
    <p:sldId id="327" r:id="rId27"/>
    <p:sldId id="36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381" y="1867095"/>
            <a:ext cx="7295238" cy="31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51986-5C7E-A41C-666E-0F5DA8837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29594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8C116E-5028-613E-B4B3-34BD4F3372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9"/>
          <a:stretch/>
        </p:blipFill>
        <p:spPr>
          <a:xfrm>
            <a:off x="5951984" y="2996952"/>
            <a:ext cx="4571248" cy="337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19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18C116E-5028-613E-B4B3-34BD4F337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37208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6B8ACC4-07B0-857B-1B1F-A8D6249A79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00" b="68522"/>
          <a:stretch/>
        </p:blipFill>
        <p:spPr>
          <a:xfrm>
            <a:off x="839416" y="4077072"/>
            <a:ext cx="2880320" cy="12241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6B8ACC4-07B0-857B-1B1F-A8D6249A79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02" r="57673"/>
          <a:stretch/>
        </p:blipFill>
        <p:spPr>
          <a:xfrm>
            <a:off x="839416" y="5090763"/>
            <a:ext cx="4799896" cy="16837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6B8ACC4-07B0-857B-1B1F-A8D6249A79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81" r="77993" b="43299"/>
          <a:stretch/>
        </p:blipFill>
        <p:spPr>
          <a:xfrm>
            <a:off x="4156893" y="4226667"/>
            <a:ext cx="2495640" cy="8640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67339D-1389-D7B7-E1D9-02E5EC917B67}"/>
              </a:ext>
            </a:extLst>
          </p:cNvPr>
          <p:cNvSpPr/>
          <p:nvPr/>
        </p:nvSpPr>
        <p:spPr bwMode="white">
          <a:xfrm>
            <a:off x="670924" y="2974416"/>
            <a:ext cx="5065035" cy="1102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67339D-1389-D7B7-E1D9-02E5EC917B67}"/>
              </a:ext>
            </a:extLst>
          </p:cNvPr>
          <p:cNvSpPr/>
          <p:nvPr/>
        </p:nvSpPr>
        <p:spPr bwMode="white">
          <a:xfrm>
            <a:off x="839416" y="4226667"/>
            <a:ext cx="2880320" cy="95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67339D-1389-D7B7-E1D9-02E5EC917B67}"/>
              </a:ext>
            </a:extLst>
          </p:cNvPr>
          <p:cNvSpPr/>
          <p:nvPr/>
        </p:nvSpPr>
        <p:spPr bwMode="white">
          <a:xfrm>
            <a:off x="4153716" y="4477865"/>
            <a:ext cx="2662364" cy="53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67339D-1389-D7B7-E1D9-02E5EC917B67}"/>
              </a:ext>
            </a:extLst>
          </p:cNvPr>
          <p:cNvSpPr/>
          <p:nvPr/>
        </p:nvSpPr>
        <p:spPr bwMode="white">
          <a:xfrm>
            <a:off x="653748" y="5329323"/>
            <a:ext cx="4650163" cy="58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67339D-1389-D7B7-E1D9-02E5EC917B67}"/>
              </a:ext>
            </a:extLst>
          </p:cNvPr>
          <p:cNvSpPr/>
          <p:nvPr/>
        </p:nvSpPr>
        <p:spPr bwMode="white">
          <a:xfrm>
            <a:off x="560914" y="6241207"/>
            <a:ext cx="4382957" cy="53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8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D167E-B4D8-E396-B539-6227BDA4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0363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67339D-1389-D7B7-E1D9-02E5EC917B67}"/>
              </a:ext>
            </a:extLst>
          </p:cNvPr>
          <p:cNvSpPr/>
          <p:nvPr/>
        </p:nvSpPr>
        <p:spPr bwMode="white">
          <a:xfrm>
            <a:off x="10353078" y="3610014"/>
            <a:ext cx="371334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11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E5E9C-B47F-C90F-B7E7-AB33846B3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052736"/>
            <a:ext cx="11340000" cy="316774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D11C2ED-9700-3D98-76BD-8884C779C8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 b="-243"/>
          <a:stretch/>
        </p:blipFill>
        <p:spPr>
          <a:xfrm>
            <a:off x="4799856" y="3816288"/>
            <a:ext cx="2779588" cy="306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05642-0A78-456F-0C42-3C3A0D8CF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733" y="1052736"/>
            <a:ext cx="11340000" cy="2768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B483E-FF8A-8499-8402-FE8DCA69822F}"/>
              </a:ext>
            </a:extLst>
          </p:cNvPr>
          <p:cNvSpPr/>
          <p:nvPr/>
        </p:nvSpPr>
        <p:spPr bwMode="white">
          <a:xfrm>
            <a:off x="9740209" y="2255580"/>
            <a:ext cx="333249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11C2ED-9700-3D98-76BD-8884C779C8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 b="-243"/>
          <a:stretch/>
        </p:blipFill>
        <p:spPr>
          <a:xfrm>
            <a:off x="4655840" y="3645024"/>
            <a:ext cx="2779588" cy="306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9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FB0F9-F9C2-E679-F4B6-586C0AC2D6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73"/>
          <a:stretch/>
        </p:blipFill>
        <p:spPr>
          <a:xfrm>
            <a:off x="623392" y="980728"/>
            <a:ext cx="11340000" cy="26642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D11C2ED-9700-3D98-76BD-8884C779C8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3089" r="19573"/>
          <a:stretch/>
        </p:blipFill>
        <p:spPr>
          <a:xfrm>
            <a:off x="4367808" y="3698824"/>
            <a:ext cx="3459008" cy="308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32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7C72F-B20C-7243-33B8-64FD540096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92"/>
          <a:stretch/>
        </p:blipFill>
        <p:spPr>
          <a:xfrm>
            <a:off x="1127448" y="2133969"/>
            <a:ext cx="11340000" cy="18710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209EB6-1499-AE68-0EEC-57C113EFCFCD}"/>
              </a:ext>
            </a:extLst>
          </p:cNvPr>
          <p:cNvSpPr/>
          <p:nvPr/>
        </p:nvSpPr>
        <p:spPr bwMode="white">
          <a:xfrm>
            <a:off x="10058531" y="3326602"/>
            <a:ext cx="333249" cy="3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DFB0F9-F9C2-E679-F4B6-586C0AC2D6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08"/>
          <a:stretch/>
        </p:blipFill>
        <p:spPr>
          <a:xfrm>
            <a:off x="335360" y="1340768"/>
            <a:ext cx="11340000" cy="79320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D11C2ED-9700-3D98-76BD-8884C779C8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3089" r="19573"/>
          <a:stretch/>
        </p:blipFill>
        <p:spPr>
          <a:xfrm>
            <a:off x="4151784" y="3429000"/>
            <a:ext cx="3459008" cy="308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0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7C72F-B20C-7243-33B8-64FD540096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22"/>
          <a:stretch/>
        </p:blipFill>
        <p:spPr>
          <a:xfrm>
            <a:off x="1055440" y="1340768"/>
            <a:ext cx="11340000" cy="182651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D11C2ED-9700-3D98-76BD-8884C779C8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t="3089" r="19573"/>
          <a:stretch/>
        </p:blipFill>
        <p:spPr>
          <a:xfrm>
            <a:off x="4007768" y="3356992"/>
            <a:ext cx="3459008" cy="308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03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52DCC-0621-92B1-C6F1-8FEC720D5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32856"/>
            <a:ext cx="11340000" cy="2747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EF3D7-C9FC-A864-04E5-91C53FC09B39}"/>
              </a:ext>
            </a:extLst>
          </p:cNvPr>
          <p:cNvSpPr/>
          <p:nvPr/>
        </p:nvSpPr>
        <p:spPr bwMode="white">
          <a:xfrm>
            <a:off x="3599430" y="4202760"/>
            <a:ext cx="2123274" cy="46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48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ACB0A-ABD9-AB4A-0393-8C11693EB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41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40" y="2852936"/>
            <a:ext cx="3755834" cy="271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A5F74-8041-24F7-3BF6-120FCBBFDE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51642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63DAF2-4AF5-F067-F51D-C3F34964A6A9}"/>
              </a:ext>
            </a:extLst>
          </p:cNvPr>
          <p:cNvSpPr/>
          <p:nvPr/>
        </p:nvSpPr>
        <p:spPr bwMode="white">
          <a:xfrm>
            <a:off x="10460203" y="4783530"/>
            <a:ext cx="323727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C62129E-DDC5-828D-5D91-BD46883DE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1340000" cy="52707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196752"/>
            <a:ext cx="4980952" cy="340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097293" y="2276873"/>
            <a:ext cx="41346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096346" y="3068960"/>
            <a:ext cx="41346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096346" y="3911110"/>
            <a:ext cx="2335358" cy="59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3522274" y="3911110"/>
            <a:ext cx="2335358" cy="59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828294" y="4847213"/>
            <a:ext cx="4187586" cy="64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088705" y="5869446"/>
            <a:ext cx="2335358" cy="59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672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FC338D1-9F2D-9E32-5689-4F6E9AF45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6672"/>
            <a:ext cx="11340000" cy="276845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1375271-2E3F-62E1-7666-9C1CC755CB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36" b="43073"/>
          <a:stretch/>
        </p:blipFill>
        <p:spPr>
          <a:xfrm>
            <a:off x="1271464" y="3245122"/>
            <a:ext cx="8568952" cy="25202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375271-2E3F-62E1-7666-9C1CC755CB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17" r="73548" b="20918"/>
          <a:stretch/>
        </p:blipFill>
        <p:spPr>
          <a:xfrm>
            <a:off x="5231904" y="5157192"/>
            <a:ext cx="2999696" cy="72008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1375271-2E3F-62E1-7666-9C1CC755CB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09" r="76723"/>
          <a:stretch/>
        </p:blipFill>
        <p:spPr>
          <a:xfrm>
            <a:off x="1343472" y="5957276"/>
            <a:ext cx="2639656" cy="85407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C62129E-DDC5-828D-5D91-BD46883DEF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4" t="1366" r="10467" b="42620"/>
          <a:stretch/>
        </p:blipFill>
        <p:spPr>
          <a:xfrm>
            <a:off x="8343482" y="1052736"/>
            <a:ext cx="3769004" cy="266429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199456" y="1700808"/>
            <a:ext cx="37444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4941504" y="1700807"/>
            <a:ext cx="4106823" cy="58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199456" y="2636912"/>
            <a:ext cx="6264696" cy="66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199456" y="3513221"/>
            <a:ext cx="3816424" cy="67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5070712" y="3592948"/>
            <a:ext cx="4409663" cy="5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212098" y="4365103"/>
            <a:ext cx="8412293" cy="62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127448" y="5182199"/>
            <a:ext cx="3814056" cy="60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5231904" y="5190002"/>
            <a:ext cx="3111578" cy="68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FF2295-BD6E-56C1-9DED-4A1E0853DF8A}"/>
              </a:ext>
            </a:extLst>
          </p:cNvPr>
          <p:cNvSpPr/>
          <p:nvPr/>
        </p:nvSpPr>
        <p:spPr bwMode="white">
          <a:xfrm>
            <a:off x="1271464" y="6050512"/>
            <a:ext cx="2808312" cy="70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25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7309A-322A-9051-DC21-E23CC37AC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36" y="1124744"/>
            <a:ext cx="11340000" cy="3290503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C46FEF5-73F2-13C3-68BE-10C3109B9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24" r="11319"/>
          <a:stretch/>
        </p:blipFill>
        <p:spPr>
          <a:xfrm>
            <a:off x="2279576" y="3645024"/>
            <a:ext cx="7945520" cy="266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9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E645F-8BDD-BDDA-8DA3-7B86FD951F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05" y="1196752"/>
            <a:ext cx="11340000" cy="2801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49B87D-622A-AA23-6E1B-4D40783AA7F2}"/>
              </a:ext>
            </a:extLst>
          </p:cNvPr>
          <p:cNvSpPr/>
          <p:nvPr/>
        </p:nvSpPr>
        <p:spPr bwMode="white">
          <a:xfrm>
            <a:off x="2237730" y="3321325"/>
            <a:ext cx="723627" cy="42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C46FEF5-73F2-13C3-68BE-10C3109B9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24" r="71871"/>
          <a:stretch/>
        </p:blipFill>
        <p:spPr>
          <a:xfrm>
            <a:off x="4351482" y="3140968"/>
            <a:ext cx="3096344" cy="327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30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A9ADF-A726-623F-A013-80FB9135F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2882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D04CB-2FB6-B4A3-407C-2E1949A0D040}"/>
              </a:ext>
            </a:extLst>
          </p:cNvPr>
          <p:cNvSpPr/>
          <p:nvPr/>
        </p:nvSpPr>
        <p:spPr bwMode="white">
          <a:xfrm>
            <a:off x="2335472" y="3306196"/>
            <a:ext cx="761712" cy="42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C46FEF5-73F2-13C3-68BE-10C3109B9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6" t="36224" r="41330"/>
          <a:stretch/>
        </p:blipFill>
        <p:spPr>
          <a:xfrm>
            <a:off x="4799856" y="2780928"/>
            <a:ext cx="3816424" cy="362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3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4D392-D0A0-74A6-EB6C-869908C16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2692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75C6F-D450-0C38-BA2D-AD6074130433}"/>
              </a:ext>
            </a:extLst>
          </p:cNvPr>
          <p:cNvSpPr/>
          <p:nvPr/>
        </p:nvSpPr>
        <p:spPr bwMode="white">
          <a:xfrm>
            <a:off x="2947811" y="3239791"/>
            <a:ext cx="4170377" cy="44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C46FEF5-73F2-13C3-68BE-10C3109B9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24" r="11319"/>
          <a:stretch/>
        </p:blipFill>
        <p:spPr>
          <a:xfrm>
            <a:off x="1991544" y="3688496"/>
            <a:ext cx="8633704" cy="289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0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6FEF5-73F2-13C3-68BE-10C3109B94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22"/>
          <a:stretch/>
        </p:blipFill>
        <p:spPr>
          <a:xfrm>
            <a:off x="845779" y="1124744"/>
            <a:ext cx="11340000" cy="18722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8BCAF6-211A-EFBF-CB85-393A833C7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924944"/>
            <a:ext cx="11340000" cy="267591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C46FEF5-73F2-13C3-68BE-10C3109B94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1" t="36224" r="11319"/>
          <a:stretch/>
        </p:blipFill>
        <p:spPr>
          <a:xfrm>
            <a:off x="7104112" y="3717032"/>
            <a:ext cx="3017080" cy="28975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BD04CB-2FB6-B4A3-407C-2E1949A0D040}"/>
              </a:ext>
            </a:extLst>
          </p:cNvPr>
          <p:cNvSpPr/>
          <p:nvPr/>
        </p:nvSpPr>
        <p:spPr bwMode="white">
          <a:xfrm>
            <a:off x="1487488" y="3142230"/>
            <a:ext cx="9145016" cy="6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BD04CB-2FB6-B4A3-407C-2E1949A0D040}"/>
              </a:ext>
            </a:extLst>
          </p:cNvPr>
          <p:cNvSpPr/>
          <p:nvPr/>
        </p:nvSpPr>
        <p:spPr bwMode="white">
          <a:xfrm>
            <a:off x="1497290" y="4081134"/>
            <a:ext cx="2870517" cy="572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BD04CB-2FB6-B4A3-407C-2E1949A0D040}"/>
              </a:ext>
            </a:extLst>
          </p:cNvPr>
          <p:cNvSpPr/>
          <p:nvPr/>
        </p:nvSpPr>
        <p:spPr bwMode="white">
          <a:xfrm>
            <a:off x="1620008" y="4951039"/>
            <a:ext cx="4403983" cy="64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6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F57B4-3B75-408B-F495-92635DC15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511251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46FEF5-73F2-13C3-68BE-10C3109B9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91" t="36224" r="11319"/>
          <a:stretch/>
        </p:blipFill>
        <p:spPr>
          <a:xfrm>
            <a:off x="7248128" y="3284984"/>
            <a:ext cx="3017080" cy="28975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D04CB-2FB6-B4A3-407C-2E1949A0D040}"/>
              </a:ext>
            </a:extLst>
          </p:cNvPr>
          <p:cNvSpPr/>
          <p:nvPr/>
        </p:nvSpPr>
        <p:spPr bwMode="white">
          <a:xfrm>
            <a:off x="894452" y="4077072"/>
            <a:ext cx="31133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BD04CB-2FB6-B4A3-407C-2E1949A0D040}"/>
              </a:ext>
            </a:extLst>
          </p:cNvPr>
          <p:cNvSpPr/>
          <p:nvPr/>
        </p:nvSpPr>
        <p:spPr bwMode="white">
          <a:xfrm>
            <a:off x="894452" y="4908924"/>
            <a:ext cx="3185324" cy="60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BD04CB-2FB6-B4A3-407C-2E1949A0D040}"/>
              </a:ext>
            </a:extLst>
          </p:cNvPr>
          <p:cNvSpPr/>
          <p:nvPr/>
        </p:nvSpPr>
        <p:spPr bwMode="white">
          <a:xfrm>
            <a:off x="839416" y="5781855"/>
            <a:ext cx="4752528" cy="67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13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B0531-823C-618C-B267-78CF077E2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441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9D23E5-DB71-83E3-8B91-0C1DC365742B}"/>
              </a:ext>
            </a:extLst>
          </p:cNvPr>
          <p:cNvSpPr/>
          <p:nvPr/>
        </p:nvSpPr>
        <p:spPr bwMode="white">
          <a:xfrm>
            <a:off x="10287623" y="2344458"/>
            <a:ext cx="333248" cy="3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79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F5D7B-81D7-0645-E2C9-EC2561816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2837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1C741-B5D3-C783-B19F-A56D319D423C}"/>
              </a:ext>
            </a:extLst>
          </p:cNvPr>
          <p:cNvSpPr/>
          <p:nvPr/>
        </p:nvSpPr>
        <p:spPr bwMode="white">
          <a:xfrm>
            <a:off x="1752276" y="3123258"/>
            <a:ext cx="571284" cy="37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FE3C447-FF63-4AF9-D9A4-194B48E4E3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/>
          <a:stretch/>
        </p:blipFill>
        <p:spPr>
          <a:xfrm>
            <a:off x="5167320" y="2678342"/>
            <a:ext cx="2440848" cy="387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7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8C1AD-B929-F220-427C-11EBEDE40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69305"/>
            <a:ext cx="11340000" cy="2039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3EAD3F-07F6-CBAC-CD7F-EFE0E8CB2CFD}"/>
              </a:ext>
            </a:extLst>
          </p:cNvPr>
          <p:cNvSpPr/>
          <p:nvPr/>
        </p:nvSpPr>
        <p:spPr bwMode="white">
          <a:xfrm>
            <a:off x="6027389" y="2246106"/>
            <a:ext cx="752191" cy="4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FE3C447-FF63-4AF9-D9A4-194B48E4E3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7" t="987" r="31638" b="1"/>
          <a:stretch/>
        </p:blipFill>
        <p:spPr>
          <a:xfrm>
            <a:off x="7392144" y="2060848"/>
            <a:ext cx="3096344" cy="449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82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A58B6-BDC2-0A78-0EEA-FC00AFEB5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5821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A6476C-E379-8609-7B9A-FCBB09806F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0" t="2479" r="5606" b="18050"/>
          <a:stretch/>
        </p:blipFill>
        <p:spPr>
          <a:xfrm>
            <a:off x="8688288" y="2996952"/>
            <a:ext cx="3240360" cy="374441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FA6476C-E379-8609-7B9A-FCBB09806F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6" b="37340"/>
          <a:stretch/>
        </p:blipFill>
        <p:spPr>
          <a:xfrm>
            <a:off x="1343472" y="3573016"/>
            <a:ext cx="7560840" cy="29523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3EAD3F-07F6-CBAC-CD7F-EFE0E8CB2CFD}"/>
              </a:ext>
            </a:extLst>
          </p:cNvPr>
          <p:cNvSpPr/>
          <p:nvPr/>
        </p:nvSpPr>
        <p:spPr bwMode="white">
          <a:xfrm>
            <a:off x="1271464" y="3849270"/>
            <a:ext cx="3672408" cy="51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3EAD3F-07F6-CBAC-CD7F-EFE0E8CB2CFD}"/>
              </a:ext>
            </a:extLst>
          </p:cNvPr>
          <p:cNvSpPr/>
          <p:nvPr/>
        </p:nvSpPr>
        <p:spPr bwMode="white">
          <a:xfrm>
            <a:off x="1019436" y="4725144"/>
            <a:ext cx="7812868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5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FA6476C-E379-8609-7B9A-FCBB09806F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16" r="46026"/>
          <a:stretch/>
        </p:blipFill>
        <p:spPr>
          <a:xfrm>
            <a:off x="911424" y="1772816"/>
            <a:ext cx="6120680" cy="161534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5EAC482-F89D-96DE-2F98-DA6EB31971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388162"/>
            <a:ext cx="11340000" cy="22299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A6476C-E379-8609-7B9A-FCBB09806F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0" t="2479" r="5606" b="18050"/>
          <a:stretch/>
        </p:blipFill>
        <p:spPr>
          <a:xfrm>
            <a:off x="8184232" y="1628800"/>
            <a:ext cx="3240360" cy="37444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3EAD3F-07F6-CBAC-CD7F-EFE0E8CB2CFD}"/>
              </a:ext>
            </a:extLst>
          </p:cNvPr>
          <p:cNvSpPr/>
          <p:nvPr/>
        </p:nvSpPr>
        <p:spPr bwMode="white">
          <a:xfrm>
            <a:off x="3394854" y="1992646"/>
            <a:ext cx="3493234" cy="57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3EAD3F-07F6-CBAC-CD7F-EFE0E8CB2CFD}"/>
              </a:ext>
            </a:extLst>
          </p:cNvPr>
          <p:cNvSpPr/>
          <p:nvPr/>
        </p:nvSpPr>
        <p:spPr bwMode="white">
          <a:xfrm>
            <a:off x="695400" y="2784732"/>
            <a:ext cx="5616624" cy="60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3EAD3F-07F6-CBAC-CD7F-EFE0E8CB2CFD}"/>
              </a:ext>
            </a:extLst>
          </p:cNvPr>
          <p:cNvSpPr/>
          <p:nvPr/>
        </p:nvSpPr>
        <p:spPr bwMode="white">
          <a:xfrm>
            <a:off x="695400" y="3576818"/>
            <a:ext cx="5904656" cy="93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3EAD3F-07F6-CBAC-CD7F-EFE0E8CB2CFD}"/>
              </a:ext>
            </a:extLst>
          </p:cNvPr>
          <p:cNvSpPr/>
          <p:nvPr/>
        </p:nvSpPr>
        <p:spPr bwMode="white">
          <a:xfrm>
            <a:off x="672344" y="4889606"/>
            <a:ext cx="7223856" cy="62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02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E359C-6755-C19A-ED53-252DB87E9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2376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5E6F0A-1987-9EB4-010C-146A2B5AD0F4}"/>
              </a:ext>
            </a:extLst>
          </p:cNvPr>
          <p:cNvSpPr/>
          <p:nvPr/>
        </p:nvSpPr>
        <p:spPr bwMode="white">
          <a:xfrm>
            <a:off x="10425086" y="4411326"/>
            <a:ext cx="361813" cy="39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53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1F8CE-EDFD-4945-71F6-70B434F50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8840"/>
            <a:ext cx="11340000" cy="28608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67209-E976-E64B-28E0-4DE97B0323D7}"/>
              </a:ext>
            </a:extLst>
          </p:cNvPr>
          <p:cNvSpPr/>
          <p:nvPr/>
        </p:nvSpPr>
        <p:spPr bwMode="white">
          <a:xfrm>
            <a:off x="4051099" y="4220290"/>
            <a:ext cx="333249" cy="38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34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66</cp:revision>
  <dcterms:created xsi:type="dcterms:W3CDTF">2015-09-16T06:44:00Z</dcterms:created>
  <dcterms:modified xsi:type="dcterms:W3CDTF">2025-06-23T08:33:11Z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