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8" r:id="rId4"/>
    <p:sldId id="337" r:id="rId5"/>
    <p:sldId id="335" r:id="rId6"/>
    <p:sldId id="339" r:id="rId7"/>
    <p:sldId id="332" r:id="rId8"/>
    <p:sldId id="340" r:id="rId9"/>
    <p:sldId id="330" r:id="rId10"/>
    <p:sldId id="328" r:id="rId11"/>
    <p:sldId id="341" r:id="rId12"/>
    <p:sldId id="326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047" y="3000428"/>
            <a:ext cx="9361905" cy="8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057A2-C807-91A8-FDBF-4F2AC81C4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3898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49AE04-C48B-7F4B-40FA-89D79FF873D3}"/>
              </a:ext>
            </a:extLst>
          </p:cNvPr>
          <p:cNvSpPr/>
          <p:nvPr/>
        </p:nvSpPr>
        <p:spPr bwMode="white">
          <a:xfrm>
            <a:off x="6993215" y="4095854"/>
            <a:ext cx="380856" cy="39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4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3C95E-DFD0-F262-ACF0-3CC6BF442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15" y="1017384"/>
            <a:ext cx="108657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49AE04-C48B-7F4B-40FA-89D79FF873D3}"/>
              </a:ext>
            </a:extLst>
          </p:cNvPr>
          <p:cNvSpPr/>
          <p:nvPr/>
        </p:nvSpPr>
        <p:spPr bwMode="white">
          <a:xfrm>
            <a:off x="1127448" y="3645024"/>
            <a:ext cx="547260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643874"/>
            <a:ext cx="3394616" cy="309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99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C9D3C-49D9-1D6C-840A-0BC12297D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80" y="958233"/>
            <a:ext cx="11340000" cy="268679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6717023-D872-47E6-37DC-CA8D9CF3C4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6" b="52098"/>
          <a:stretch/>
        </p:blipFill>
        <p:spPr>
          <a:xfrm>
            <a:off x="2567608" y="2492896"/>
            <a:ext cx="9865096" cy="25922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6717023-D872-47E6-37DC-CA8D9CF3C4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68"/>
          <a:stretch/>
        </p:blipFill>
        <p:spPr>
          <a:xfrm>
            <a:off x="1343472" y="3915646"/>
            <a:ext cx="11340000" cy="291862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49AE04-C48B-7F4B-40FA-89D79FF873D3}"/>
              </a:ext>
            </a:extLst>
          </p:cNvPr>
          <p:cNvSpPr/>
          <p:nvPr/>
        </p:nvSpPr>
        <p:spPr bwMode="white">
          <a:xfrm>
            <a:off x="1055440" y="3915646"/>
            <a:ext cx="3168352" cy="80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2674902"/>
            <a:ext cx="3648226" cy="271619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49AE04-C48B-7F4B-40FA-89D79FF873D3}"/>
              </a:ext>
            </a:extLst>
          </p:cNvPr>
          <p:cNvSpPr/>
          <p:nvPr/>
        </p:nvSpPr>
        <p:spPr bwMode="white">
          <a:xfrm>
            <a:off x="4799856" y="4833392"/>
            <a:ext cx="3168352" cy="19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7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32657-BDE7-13A9-1183-D14F0D9B41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54"/>
          <a:stretch/>
        </p:blipFill>
        <p:spPr>
          <a:xfrm>
            <a:off x="695400" y="1579019"/>
            <a:ext cx="11340000" cy="37221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B7181F-1992-AF9D-4226-C97C3098F99A}"/>
              </a:ext>
            </a:extLst>
          </p:cNvPr>
          <p:cNvSpPr/>
          <p:nvPr/>
        </p:nvSpPr>
        <p:spPr bwMode="white">
          <a:xfrm>
            <a:off x="10473888" y="4758187"/>
            <a:ext cx="371335" cy="38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1D5F02F-5A1D-5A2E-C573-6743C80A97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3869" r="19356" b="22625"/>
          <a:stretch/>
        </p:blipFill>
        <p:spPr>
          <a:xfrm>
            <a:off x="2351584" y="4437766"/>
            <a:ext cx="7357470" cy="238960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6B32657-BDE7-13A9-1183-D14F0D9B41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 b="71503"/>
          <a:stretch/>
        </p:blipFill>
        <p:spPr>
          <a:xfrm>
            <a:off x="1199456" y="476672"/>
            <a:ext cx="4320480" cy="126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5F02F-5A1D-5A2E-C573-6743C80A9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0" y="1772816"/>
            <a:ext cx="11340000" cy="372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51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4D8FE-A705-493C-C89F-0D86A4370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08720"/>
            <a:ext cx="11340000" cy="28767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6D0860-DAB6-342C-4AF8-E119EF21E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44955"/>
            <a:ext cx="11340000" cy="35124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3284984"/>
            <a:ext cx="4683692" cy="325693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0E32B7-DF43-4134-87B0-423DCAD2751D}"/>
              </a:ext>
            </a:extLst>
          </p:cNvPr>
          <p:cNvSpPr/>
          <p:nvPr/>
        </p:nvSpPr>
        <p:spPr bwMode="white">
          <a:xfrm>
            <a:off x="1055440" y="3615731"/>
            <a:ext cx="4104456" cy="65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0E32B7-DF43-4134-87B0-423DCAD2751D}"/>
              </a:ext>
            </a:extLst>
          </p:cNvPr>
          <p:cNvSpPr/>
          <p:nvPr/>
        </p:nvSpPr>
        <p:spPr bwMode="white">
          <a:xfrm>
            <a:off x="1068894" y="4509120"/>
            <a:ext cx="5387146" cy="230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0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0AE11-52C3-D35D-843A-4EC68DBD2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073178"/>
            <a:ext cx="11340000" cy="38679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40" y="4725144"/>
            <a:ext cx="2819550" cy="228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0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D4B5530-FF84-597A-7D95-334B78071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360940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9311CE4-30CA-069F-57DA-FBF46AEB75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4581128"/>
            <a:ext cx="11340000" cy="1885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06B079-6B4D-9CA0-AD7C-1F9788A1A76F}"/>
              </a:ext>
            </a:extLst>
          </p:cNvPr>
          <p:cNvSpPr/>
          <p:nvPr/>
        </p:nvSpPr>
        <p:spPr bwMode="white">
          <a:xfrm>
            <a:off x="479376" y="3139357"/>
            <a:ext cx="7488832" cy="151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2313" y="1398219"/>
            <a:ext cx="3574204" cy="289633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06B079-6B4D-9CA0-AD7C-1F9788A1A76F}"/>
              </a:ext>
            </a:extLst>
          </p:cNvPr>
          <p:cNvSpPr/>
          <p:nvPr/>
        </p:nvSpPr>
        <p:spPr bwMode="white">
          <a:xfrm>
            <a:off x="695399" y="4939707"/>
            <a:ext cx="10821117" cy="154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0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51EEB-1881-6220-9319-6F6F4E6AF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2147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344" y="4653136"/>
            <a:ext cx="3310912" cy="230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4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FF23F13-394F-0F68-BD36-E6578CDE6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40791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152" y="1268760"/>
            <a:ext cx="4842984" cy="33705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577AFF-F6B6-BA15-4B80-AAA5CC757FBF}"/>
              </a:ext>
            </a:extLst>
          </p:cNvPr>
          <p:cNvSpPr/>
          <p:nvPr/>
        </p:nvSpPr>
        <p:spPr bwMode="white">
          <a:xfrm>
            <a:off x="623392" y="4746979"/>
            <a:ext cx="5112997" cy="1002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577AFF-F6B6-BA15-4B80-AAA5CC757FBF}"/>
              </a:ext>
            </a:extLst>
          </p:cNvPr>
          <p:cNvSpPr/>
          <p:nvPr/>
        </p:nvSpPr>
        <p:spPr bwMode="white">
          <a:xfrm>
            <a:off x="6240445" y="1484784"/>
            <a:ext cx="4536076" cy="32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42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14F37-20C2-1DB5-8A1E-D8C82A0C1F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28"/>
          <a:stretch/>
        </p:blipFill>
        <p:spPr>
          <a:xfrm>
            <a:off x="695400" y="1561037"/>
            <a:ext cx="11340000" cy="172394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FF05DB-A936-0001-36CA-AD5EA675FA29}"/>
              </a:ext>
            </a:extLst>
          </p:cNvPr>
          <p:cNvSpPr/>
          <p:nvPr/>
        </p:nvSpPr>
        <p:spPr bwMode="white">
          <a:xfrm>
            <a:off x="10597666" y="2564904"/>
            <a:ext cx="466885" cy="52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D6B6A92-300F-499C-5AB9-A8D9C2406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24" y="3208731"/>
            <a:ext cx="11340000" cy="3557007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B414F37-20C2-1DB5-8A1E-D8C82A0C1F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1" b="53272"/>
          <a:stretch/>
        </p:blipFill>
        <p:spPr>
          <a:xfrm>
            <a:off x="1343472" y="436652"/>
            <a:ext cx="4608512" cy="127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7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