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2938145"/>
            <a:ext cx="66103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020" y="1409700"/>
            <a:ext cx="755332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5775" y="3573145"/>
            <a:ext cx="4732655" cy="187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1814195"/>
            <a:ext cx="775335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3470" y="2651125"/>
            <a:ext cx="7724775" cy="253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499870"/>
            <a:ext cx="78009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6215" y="2916555"/>
            <a:ext cx="7047230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1343025"/>
            <a:ext cx="62674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2275" y="2537460"/>
            <a:ext cx="5676900" cy="288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862965"/>
            <a:ext cx="96774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8630" y="2666365"/>
            <a:ext cx="6050280" cy="383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1134110"/>
            <a:ext cx="10081895" cy="56400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4379595"/>
            <a:ext cx="62801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1320" y="5727700"/>
            <a:ext cx="6096000" cy="104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99845"/>
            <a:ext cx="1044892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810" y="3429000"/>
            <a:ext cx="3308350" cy="801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27755" y="4586605"/>
            <a:ext cx="2576195" cy="81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647825"/>
            <a:ext cx="1003935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965" y="3077845"/>
            <a:ext cx="5249545" cy="2326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790700"/>
            <a:ext cx="1052512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00150"/>
            <a:ext cx="99631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7765" y="1245235"/>
            <a:ext cx="9910445" cy="125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4425" y="2583180"/>
            <a:ext cx="9963150" cy="307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287145"/>
            <a:ext cx="59626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65" y="1973580"/>
            <a:ext cx="104489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3670" y="197358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3670" y="405765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28750"/>
            <a:ext cx="1057275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181225"/>
            <a:ext cx="78200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7270" y="2285365"/>
            <a:ext cx="7586980" cy="257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01115"/>
            <a:ext cx="10467975" cy="46863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545" y="824865"/>
            <a:ext cx="6010275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1955" y="824865"/>
            <a:ext cx="6445885" cy="5752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1490345"/>
            <a:ext cx="726757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8250" y="1615440"/>
            <a:ext cx="6620510" cy="245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1895" y="4220210"/>
            <a:ext cx="7154545" cy="1146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1771650"/>
            <a:ext cx="8029575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1557020"/>
            <a:ext cx="46101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0950" y="1623060"/>
            <a:ext cx="4495800" cy="379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0" y="956945"/>
            <a:ext cx="56007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3415" y="956945"/>
            <a:ext cx="4312920" cy="247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3415" y="3572510"/>
            <a:ext cx="5850890" cy="2446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92860"/>
            <a:ext cx="10467975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244600"/>
            <a:ext cx="9915525" cy="5229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771650"/>
            <a:ext cx="1051560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3670" y="257492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3670" y="390779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33525"/>
            <a:ext cx="92773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7325" y="1592580"/>
            <a:ext cx="258445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1605" y="2255520"/>
            <a:ext cx="516572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1605" y="2788920"/>
            <a:ext cx="516572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8420" y="3474720"/>
            <a:ext cx="9239885" cy="185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11910"/>
            <a:ext cx="104298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3670" y="139446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3670" y="405257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3670" y="550672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57325"/>
            <a:ext cx="1048702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9390" y="351155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1880870"/>
            <a:ext cx="3352800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5875"/>
            <a:ext cx="104870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8155" y="1905000"/>
            <a:ext cx="101536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0225" y="3259455"/>
            <a:ext cx="87884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9065" y="4675505"/>
            <a:ext cx="878840" cy="931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29995"/>
            <a:ext cx="1045845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1355" y="1229995"/>
            <a:ext cx="680720" cy="90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8710" y="301688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4935" y="5088255"/>
            <a:ext cx="335343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9935" y="5758180"/>
            <a:ext cx="6737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51585"/>
            <a:ext cx="104584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357245"/>
            <a:ext cx="34766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1830" y="2605405"/>
            <a:ext cx="6661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2025-07-10T02:30:09Z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