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50" r:id="rId4"/>
    <p:sldId id="349" r:id="rId5"/>
    <p:sldId id="348" r:id="rId6"/>
    <p:sldId id="351" r:id="rId7"/>
    <p:sldId id="352" r:id="rId8"/>
    <p:sldId id="353" r:id="rId9"/>
    <p:sldId id="354" r:id="rId10"/>
    <p:sldId id="341" r:id="rId11"/>
    <p:sldId id="340" r:id="rId12"/>
    <p:sldId id="339" r:id="rId13"/>
    <p:sldId id="338" r:id="rId14"/>
    <p:sldId id="355" r:id="rId15"/>
    <p:sldId id="356" r:id="rId16"/>
    <p:sldId id="334" r:id="rId17"/>
    <p:sldId id="357" r:id="rId18"/>
    <p:sldId id="358" r:id="rId19"/>
    <p:sldId id="329" r:id="rId20"/>
    <p:sldId id="328" r:id="rId21"/>
    <p:sldId id="327" r:id="rId22"/>
    <p:sldId id="359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4571" y="2233762"/>
            <a:ext cx="4942857" cy="23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17002-4E6B-E74F-32AC-F08697950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101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E8261-6127-4637-D617-5FC4EC8E3496}"/>
              </a:ext>
            </a:extLst>
          </p:cNvPr>
          <p:cNvSpPr/>
          <p:nvPr/>
        </p:nvSpPr>
        <p:spPr bwMode="white">
          <a:xfrm>
            <a:off x="10548865" y="4789044"/>
            <a:ext cx="361813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FB994-3818-3342-FAE0-0106C064B6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2351584" y="1700808"/>
            <a:ext cx="7608208" cy="379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1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945F7-E54B-C061-DB8C-C331270D7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392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419728" y="3266708"/>
            <a:ext cx="428463" cy="38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B1BF0-4808-E930-33B9-C92DE8B68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41052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0B3C15-B6FC-BF75-3239-486AFD90EEAB}"/>
              </a:ext>
            </a:extLst>
          </p:cNvPr>
          <p:cNvSpPr/>
          <p:nvPr/>
        </p:nvSpPr>
        <p:spPr bwMode="white">
          <a:xfrm>
            <a:off x="10305471" y="3167666"/>
            <a:ext cx="428463" cy="38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0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05474DA-9F85-AC95-A5FC-CFFEB59BA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20688"/>
            <a:ext cx="1032609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207568" y="2924944"/>
            <a:ext cx="648072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207568" y="4391270"/>
            <a:ext cx="2808312" cy="69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212099" y="5111349"/>
            <a:ext cx="7412293" cy="62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279576" y="5877272"/>
            <a:ext cx="5760640" cy="7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32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52F556E-3A63-09A8-BCE3-B7991F0990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/>
          <a:stretch/>
        </p:blipFill>
        <p:spPr>
          <a:xfrm>
            <a:off x="2711624" y="548680"/>
            <a:ext cx="6264696" cy="37618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4BA0BB2-98F3-707C-BA05-D7B2222CA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304" y="4221088"/>
            <a:ext cx="11340000" cy="2562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351584" y="2060848"/>
            <a:ext cx="6840760" cy="1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603612" y="3789040"/>
            <a:ext cx="24842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625788" y="4420648"/>
            <a:ext cx="7646675" cy="61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741508" y="5299181"/>
            <a:ext cx="6738868" cy="65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135560" y="6021288"/>
            <a:ext cx="5616624" cy="65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40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718D0-3EB3-8216-B510-1A49A3CD1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31893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FED01E-2322-FD82-F3D7-727F8CCF26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8960"/>
            <a:ext cx="7644864" cy="373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6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2069F9-9726-9451-FE6D-DAA5FC66E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4533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FED01E-2322-FD82-F3D7-727F8CCF26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068960"/>
            <a:ext cx="7644864" cy="37305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623392" y="1268760"/>
            <a:ext cx="105131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839416" y="2132856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2567608" y="2153365"/>
            <a:ext cx="6984776" cy="5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9624392" y="2042434"/>
            <a:ext cx="1656184" cy="7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767408" y="2976296"/>
            <a:ext cx="3312368" cy="59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9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5144974-9FB2-AA89-28D2-F161AF51F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61" y="3522284"/>
            <a:ext cx="10034254" cy="350711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CAD2ACA-C22B-1561-391E-484E796E3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476672"/>
            <a:ext cx="11340000" cy="34619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FED01E-2322-FD82-F3D7-727F8CCF26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92"/>
          <a:stretch/>
        </p:blipFill>
        <p:spPr>
          <a:xfrm>
            <a:off x="6600056" y="1772816"/>
            <a:ext cx="5472608" cy="30104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983432" y="1412776"/>
            <a:ext cx="5112568" cy="50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31270" y="2207657"/>
            <a:ext cx="5208745" cy="57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31270" y="2960729"/>
            <a:ext cx="5496778" cy="68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959262" y="3626511"/>
            <a:ext cx="5112568" cy="115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127446" y="4847838"/>
            <a:ext cx="6912769" cy="97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92704" y="6021288"/>
            <a:ext cx="6155424" cy="79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AC59C-90C7-A702-2715-652B82786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77763"/>
            <a:ext cx="11340000" cy="580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3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997C3-ADFB-CF5F-129B-2238A31F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07881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760B7-D69A-F962-9CE5-5FFC522C1EFA}"/>
              </a:ext>
            </a:extLst>
          </p:cNvPr>
          <p:cNvSpPr/>
          <p:nvPr/>
        </p:nvSpPr>
        <p:spPr bwMode="white">
          <a:xfrm>
            <a:off x="10000432" y="3313431"/>
            <a:ext cx="321574" cy="34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F812D-F3D0-D4BD-8B9D-10130549F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1340000" cy="31928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4A1FBD-04FF-A61E-A829-1D2EED05E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1495"/>
            <a:ext cx="11340000" cy="302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5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E43D1D6-B16F-C910-1B51-044CA90B33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/>
        </p:blipFill>
        <p:spPr>
          <a:xfrm>
            <a:off x="1631504" y="1340768"/>
            <a:ext cx="8712968" cy="42387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55440" y="2708920"/>
            <a:ext cx="95050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856420" y="3717032"/>
            <a:ext cx="51125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559496" y="4931003"/>
            <a:ext cx="8136904" cy="79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4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228436E-901C-4382-F9AB-4BED91E1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48717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911424" y="2564904"/>
            <a:ext cx="64087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911424" y="4005064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ED253-EEAC-260F-BA01-2F9B41DA12BB}"/>
              </a:ext>
            </a:extLst>
          </p:cNvPr>
          <p:cNvSpPr/>
          <p:nvPr/>
        </p:nvSpPr>
        <p:spPr bwMode="white">
          <a:xfrm>
            <a:off x="1055440" y="4823574"/>
            <a:ext cx="10009112" cy="13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59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F0A8B-3CD4-1C5A-63F4-9A1680054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1340000" cy="421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B98BC-E18D-958F-9FE5-BCF1435601C9}"/>
              </a:ext>
            </a:extLst>
          </p:cNvPr>
          <p:cNvSpPr/>
          <p:nvPr/>
        </p:nvSpPr>
        <p:spPr bwMode="white">
          <a:xfrm>
            <a:off x="10434608" y="2082195"/>
            <a:ext cx="371335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05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1EC93-A5AD-4F0B-F601-2054BC57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566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1BA1C7-8A05-5B19-3F40-CA131BB2389D}"/>
              </a:ext>
            </a:extLst>
          </p:cNvPr>
          <p:cNvSpPr/>
          <p:nvPr/>
        </p:nvSpPr>
        <p:spPr bwMode="white">
          <a:xfrm>
            <a:off x="10453651" y="4074230"/>
            <a:ext cx="361812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83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5DCBD-D2B5-09FF-3077-05A6CE37A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9908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2808C-85C0-827E-751A-0AB17D99FC8D}"/>
              </a:ext>
            </a:extLst>
          </p:cNvPr>
          <p:cNvSpPr/>
          <p:nvPr/>
        </p:nvSpPr>
        <p:spPr bwMode="white">
          <a:xfrm>
            <a:off x="7030106" y="3257737"/>
            <a:ext cx="2065590" cy="64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B6EDC-7CCD-D033-DDA4-9CB0C3E84A5C}"/>
              </a:ext>
            </a:extLst>
          </p:cNvPr>
          <p:cNvSpPr/>
          <p:nvPr/>
        </p:nvSpPr>
        <p:spPr bwMode="white">
          <a:xfrm>
            <a:off x="9277159" y="4762393"/>
            <a:ext cx="1152090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27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79380C2E-8F31-00C8-A081-0EE3CAEFF0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535" b="69749"/>
          <a:stretch/>
        </p:blipFill>
        <p:spPr>
          <a:xfrm>
            <a:off x="2351584" y="3954483"/>
            <a:ext cx="4248472" cy="10637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ADE1B22-6B19-886E-584E-FDA3597A1A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6672"/>
            <a:ext cx="11340000" cy="35328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CC2FBA4-BED0-1251-A046-49214BD4DBA8}"/>
              </a:ext>
            </a:extLst>
          </p:cNvPr>
          <p:cNvSpPr/>
          <p:nvPr/>
        </p:nvSpPr>
        <p:spPr bwMode="white">
          <a:xfrm>
            <a:off x="1775520" y="3130990"/>
            <a:ext cx="5112568" cy="178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380C2E-8F31-00C8-A081-0EE3CAEFF0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68" r="78410" b="46759"/>
          <a:stretch/>
        </p:blipFill>
        <p:spPr>
          <a:xfrm>
            <a:off x="7098297" y="4091427"/>
            <a:ext cx="2448272" cy="864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9380C2E-8F31-00C8-A081-0EE3CAEFF0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88" r="49835"/>
          <a:stretch/>
        </p:blipFill>
        <p:spPr>
          <a:xfrm>
            <a:off x="2135560" y="4981224"/>
            <a:ext cx="5688632" cy="157227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C2FBA4-BED0-1251-A046-49214BD4DBA8}"/>
              </a:ext>
            </a:extLst>
          </p:cNvPr>
          <p:cNvSpPr/>
          <p:nvPr/>
        </p:nvSpPr>
        <p:spPr bwMode="white">
          <a:xfrm>
            <a:off x="7047248" y="4009518"/>
            <a:ext cx="2721160" cy="85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C2FBA4-BED0-1251-A046-49214BD4DBA8}"/>
              </a:ext>
            </a:extLst>
          </p:cNvPr>
          <p:cNvSpPr/>
          <p:nvPr/>
        </p:nvSpPr>
        <p:spPr bwMode="white">
          <a:xfrm>
            <a:off x="1901886" y="5030476"/>
            <a:ext cx="5922305" cy="76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C2FBA4-BED0-1251-A046-49214BD4DBA8}"/>
              </a:ext>
            </a:extLst>
          </p:cNvPr>
          <p:cNvSpPr/>
          <p:nvPr/>
        </p:nvSpPr>
        <p:spPr bwMode="white">
          <a:xfrm>
            <a:off x="1985729" y="5989952"/>
            <a:ext cx="5838462" cy="59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1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54197C-9D11-B4C5-8129-1C0145C6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1340000" cy="57525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415480" y="2348880"/>
            <a:ext cx="784887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401145" y="4221088"/>
            <a:ext cx="30386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631504" y="5142677"/>
            <a:ext cx="7920880" cy="66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616966" y="6002029"/>
            <a:ext cx="6207226" cy="58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48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BD19270-8CC8-3371-1881-07C7EED6E3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222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839416" y="5006054"/>
            <a:ext cx="8136904" cy="151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3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435F166-25EE-402D-2B79-7312146C2F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1775520" y="1556792"/>
            <a:ext cx="8472304" cy="4073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559496" y="3140968"/>
            <a:ext cx="84969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EAB3F-29CF-47B7-DD5E-383B67939F9D}"/>
              </a:ext>
            </a:extLst>
          </p:cNvPr>
          <p:cNvSpPr/>
          <p:nvPr/>
        </p:nvSpPr>
        <p:spPr bwMode="white">
          <a:xfrm>
            <a:off x="1703512" y="4581128"/>
            <a:ext cx="74168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8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2025-06-23T07:38:54Z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