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39" r:id="rId3"/>
    <p:sldId id="340" r:id="rId4"/>
    <p:sldId id="337" r:id="rId5"/>
    <p:sldId id="341" r:id="rId6"/>
    <p:sldId id="342" r:id="rId7"/>
    <p:sldId id="333" r:id="rId8"/>
    <p:sldId id="343" r:id="rId9"/>
    <p:sldId id="344" r:id="rId10"/>
    <p:sldId id="330" r:id="rId11"/>
    <p:sldId id="345" r:id="rId12"/>
    <p:sldId id="327" r:id="rId13"/>
    <p:sldId id="346" r:id="rId14"/>
    <p:sldId id="34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62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391" y="3068960"/>
            <a:ext cx="11769218" cy="605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12FF9-E198-7F13-DC15-F86F3C440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30" y="1052736"/>
            <a:ext cx="11340000" cy="46730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AB2AD1-A6A4-A719-5BF6-F80ACD1EA3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2" t="-1696" r="8778" b="35270"/>
          <a:stretch/>
        </p:blipFill>
        <p:spPr>
          <a:xfrm>
            <a:off x="4871864" y="4410943"/>
            <a:ext cx="2657080" cy="247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1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AB2AD1-A6A4-A719-5BF6-F80ACD1EA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04199"/>
            <a:ext cx="11340000" cy="58538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1199456" y="1844824"/>
            <a:ext cx="41044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BF2534CA-3F73-3FCB-BACE-DF97912D7C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4511824" y="4941168"/>
            <a:ext cx="6984776" cy="15149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5447928" y="1876636"/>
            <a:ext cx="2232248" cy="58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1363012" y="2685449"/>
            <a:ext cx="16366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3019196" y="2685448"/>
            <a:ext cx="4012908" cy="61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1168082" y="3521083"/>
            <a:ext cx="5936029" cy="73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695400" y="4479498"/>
            <a:ext cx="3096344" cy="218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4426562" y="4797152"/>
            <a:ext cx="5773893" cy="84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5B5E61-7FA6-1EA6-41A3-603DF64FDC93}"/>
              </a:ext>
            </a:extLst>
          </p:cNvPr>
          <p:cNvSpPr/>
          <p:nvPr/>
        </p:nvSpPr>
        <p:spPr bwMode="white">
          <a:xfrm>
            <a:off x="4503778" y="5877271"/>
            <a:ext cx="7136838" cy="62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57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6C62E-BBEE-7BD3-99AB-9BCCB87F7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6091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E39A8B-2CB7-4EBF-E642-BA60FA76E9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b="5630"/>
          <a:stretch/>
        </p:blipFill>
        <p:spPr>
          <a:xfrm>
            <a:off x="6371976" y="3429000"/>
            <a:ext cx="5820024" cy="32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53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CE39A8B-2CB7-4EBF-E642-BA60FA76E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48" y="1052736"/>
            <a:ext cx="11340000" cy="348109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73C46BC-EAFD-1297-E77B-1F533FCF30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69539"/>
          <a:stretch/>
        </p:blipFill>
        <p:spPr>
          <a:xfrm>
            <a:off x="879248" y="4541736"/>
            <a:ext cx="5303952" cy="1772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B2AC3-FF9D-CCCB-F10D-F939113AE8C9}"/>
              </a:ext>
            </a:extLst>
          </p:cNvPr>
          <p:cNvSpPr/>
          <p:nvPr/>
        </p:nvSpPr>
        <p:spPr bwMode="white">
          <a:xfrm>
            <a:off x="551384" y="2132856"/>
            <a:ext cx="590465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B2AC3-FF9D-CCCB-F10D-F939113AE8C9}"/>
              </a:ext>
            </a:extLst>
          </p:cNvPr>
          <p:cNvSpPr/>
          <p:nvPr/>
        </p:nvSpPr>
        <p:spPr bwMode="white">
          <a:xfrm>
            <a:off x="950922" y="3836423"/>
            <a:ext cx="2768814" cy="528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6B2AC3-FF9D-CCCB-F10D-F939113AE8C9}"/>
              </a:ext>
            </a:extLst>
          </p:cNvPr>
          <p:cNvSpPr/>
          <p:nvPr/>
        </p:nvSpPr>
        <p:spPr bwMode="white">
          <a:xfrm>
            <a:off x="767408" y="4688247"/>
            <a:ext cx="2736304" cy="54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6B2AC3-FF9D-CCCB-F10D-F939113AE8C9}"/>
              </a:ext>
            </a:extLst>
          </p:cNvPr>
          <p:cNvSpPr/>
          <p:nvPr/>
        </p:nvSpPr>
        <p:spPr bwMode="white">
          <a:xfrm>
            <a:off x="793033" y="5552343"/>
            <a:ext cx="5230960" cy="61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7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73C46BC-EAFD-1297-E77B-1F533FCF30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24" r="28463"/>
          <a:stretch/>
        </p:blipFill>
        <p:spPr>
          <a:xfrm>
            <a:off x="1559496" y="692696"/>
            <a:ext cx="8112264" cy="411943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CE39A8B-2CB7-4EBF-E642-BA60FA76E9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b="5630"/>
          <a:stretch/>
        </p:blipFill>
        <p:spPr>
          <a:xfrm>
            <a:off x="7176120" y="3839595"/>
            <a:ext cx="5243960" cy="2959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B2AC3-FF9D-CCCB-F10D-F939113AE8C9}"/>
              </a:ext>
            </a:extLst>
          </p:cNvPr>
          <p:cNvSpPr/>
          <p:nvPr/>
        </p:nvSpPr>
        <p:spPr bwMode="white">
          <a:xfrm>
            <a:off x="1343472" y="1628800"/>
            <a:ext cx="7920880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B2AC3-FF9D-CCCB-F10D-F939113AE8C9}"/>
              </a:ext>
            </a:extLst>
          </p:cNvPr>
          <p:cNvSpPr/>
          <p:nvPr/>
        </p:nvSpPr>
        <p:spPr bwMode="white">
          <a:xfrm>
            <a:off x="1559496" y="4187545"/>
            <a:ext cx="5616624" cy="6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0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9C82CFF-8C01-9689-DCB4-8860764AB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89" y="1196752"/>
            <a:ext cx="11340000" cy="54486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2A6B535-EDC1-3241-C02B-C59A74EC65C7}"/>
              </a:ext>
            </a:extLst>
          </p:cNvPr>
          <p:cNvSpPr/>
          <p:nvPr/>
        </p:nvSpPr>
        <p:spPr bwMode="white">
          <a:xfrm>
            <a:off x="1127448" y="2276872"/>
            <a:ext cx="5760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6B535-EDC1-3241-C02B-C59A74EC65C7}"/>
              </a:ext>
            </a:extLst>
          </p:cNvPr>
          <p:cNvSpPr/>
          <p:nvPr/>
        </p:nvSpPr>
        <p:spPr bwMode="white">
          <a:xfrm>
            <a:off x="1343472" y="3212976"/>
            <a:ext cx="6768752" cy="6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6B535-EDC1-3241-C02B-C59A74EC65C7}"/>
              </a:ext>
            </a:extLst>
          </p:cNvPr>
          <p:cNvSpPr/>
          <p:nvPr/>
        </p:nvSpPr>
        <p:spPr bwMode="white">
          <a:xfrm>
            <a:off x="1415481" y="4005064"/>
            <a:ext cx="5328592" cy="58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A6B535-EDC1-3241-C02B-C59A74EC65C7}"/>
              </a:ext>
            </a:extLst>
          </p:cNvPr>
          <p:cNvSpPr/>
          <p:nvPr/>
        </p:nvSpPr>
        <p:spPr bwMode="white">
          <a:xfrm>
            <a:off x="1199457" y="4941168"/>
            <a:ext cx="302433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A6B535-EDC1-3241-C02B-C59A74EC65C7}"/>
              </a:ext>
            </a:extLst>
          </p:cNvPr>
          <p:cNvSpPr/>
          <p:nvPr/>
        </p:nvSpPr>
        <p:spPr bwMode="white">
          <a:xfrm>
            <a:off x="1217374" y="5779623"/>
            <a:ext cx="5760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39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41CB86-F972-38EF-2168-A27D04B97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16" y="1844824"/>
            <a:ext cx="11340000" cy="400702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9C82CFF-8C01-9689-DCB4-8860764AB4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8" t="19824"/>
          <a:stretch/>
        </p:blipFill>
        <p:spPr>
          <a:xfrm>
            <a:off x="6960096" y="1268760"/>
            <a:ext cx="3915948" cy="4368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6B535-EDC1-3241-C02B-C59A74EC65C7}"/>
              </a:ext>
            </a:extLst>
          </p:cNvPr>
          <p:cNvSpPr/>
          <p:nvPr/>
        </p:nvSpPr>
        <p:spPr bwMode="white">
          <a:xfrm>
            <a:off x="992432" y="4293096"/>
            <a:ext cx="5760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6B535-EDC1-3241-C02B-C59A74EC65C7}"/>
              </a:ext>
            </a:extLst>
          </p:cNvPr>
          <p:cNvSpPr/>
          <p:nvPr/>
        </p:nvSpPr>
        <p:spPr bwMode="white">
          <a:xfrm>
            <a:off x="767408" y="5238870"/>
            <a:ext cx="57606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56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9D2CF-82EC-8CA3-4B54-368ACAF730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46483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76" y="2204864"/>
            <a:ext cx="4218922" cy="225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3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17F3441-07C0-4EFD-14D0-1F6A327E43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5"/>
          <a:stretch/>
        </p:blipFill>
        <p:spPr>
          <a:xfrm>
            <a:off x="1199456" y="620688"/>
            <a:ext cx="4824536" cy="263918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402FD85-7623-A6ED-8363-9C22857EBA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11"/>
          <a:stretch/>
        </p:blipFill>
        <p:spPr>
          <a:xfrm>
            <a:off x="1271464" y="3212976"/>
            <a:ext cx="8208912" cy="34337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3269" y="2060848"/>
            <a:ext cx="5515066" cy="29496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48F2B1-B878-F2DF-0B02-34F4AE38EF35}"/>
              </a:ext>
            </a:extLst>
          </p:cNvPr>
          <p:cNvSpPr/>
          <p:nvPr/>
        </p:nvSpPr>
        <p:spPr bwMode="white">
          <a:xfrm>
            <a:off x="911424" y="1698667"/>
            <a:ext cx="3456384" cy="65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48F2B1-B878-F2DF-0B02-34F4AE38EF35}"/>
              </a:ext>
            </a:extLst>
          </p:cNvPr>
          <p:cNvSpPr/>
          <p:nvPr/>
        </p:nvSpPr>
        <p:spPr bwMode="white">
          <a:xfrm>
            <a:off x="930152" y="2564904"/>
            <a:ext cx="4949824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48F2B1-B878-F2DF-0B02-34F4AE38EF35}"/>
              </a:ext>
            </a:extLst>
          </p:cNvPr>
          <p:cNvSpPr/>
          <p:nvPr/>
        </p:nvSpPr>
        <p:spPr bwMode="white">
          <a:xfrm>
            <a:off x="1199456" y="5877272"/>
            <a:ext cx="5688632" cy="76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6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7779677-FE94-E1FE-097D-EE982A2E4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56792"/>
            <a:ext cx="11340000" cy="4279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016" y="2564904"/>
            <a:ext cx="5515066" cy="2949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8F2B1-B878-F2DF-0B02-34F4AE38EF35}"/>
              </a:ext>
            </a:extLst>
          </p:cNvPr>
          <p:cNvSpPr/>
          <p:nvPr/>
        </p:nvSpPr>
        <p:spPr bwMode="white">
          <a:xfrm>
            <a:off x="839416" y="2585188"/>
            <a:ext cx="2592288" cy="69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48F2B1-B878-F2DF-0B02-34F4AE38EF35}"/>
              </a:ext>
            </a:extLst>
          </p:cNvPr>
          <p:cNvSpPr/>
          <p:nvPr/>
        </p:nvSpPr>
        <p:spPr bwMode="white">
          <a:xfrm>
            <a:off x="695400" y="3573016"/>
            <a:ext cx="5616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48F2B1-B878-F2DF-0B02-34F4AE38EF35}"/>
              </a:ext>
            </a:extLst>
          </p:cNvPr>
          <p:cNvSpPr/>
          <p:nvPr/>
        </p:nvSpPr>
        <p:spPr bwMode="white">
          <a:xfrm>
            <a:off x="681954" y="4313380"/>
            <a:ext cx="2821758" cy="62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48F2B1-B878-F2DF-0B02-34F4AE38EF35}"/>
              </a:ext>
            </a:extLst>
          </p:cNvPr>
          <p:cNvSpPr/>
          <p:nvPr/>
        </p:nvSpPr>
        <p:spPr bwMode="white">
          <a:xfrm>
            <a:off x="681954" y="5301208"/>
            <a:ext cx="2677742" cy="62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10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87561-647E-C427-2CA0-A89254E1C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81513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E6BFC1-A3BF-45B9-99F3-511328CB44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13825"/>
          <a:stretch/>
        </p:blipFill>
        <p:spPr>
          <a:xfrm>
            <a:off x="5447928" y="3068960"/>
            <a:ext cx="5387976" cy="371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9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EE6BFC1-A3BF-45B9-99F3-511328CB4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1340000" cy="431351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4B34AD6-643B-CFE6-4B23-407D256184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89"/>
          <a:stretch/>
        </p:blipFill>
        <p:spPr>
          <a:xfrm>
            <a:off x="1127448" y="5301208"/>
            <a:ext cx="11340000" cy="14209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E0A74-25D3-BEEA-D8D9-B8CE4F4DFB2E}"/>
              </a:ext>
            </a:extLst>
          </p:cNvPr>
          <p:cNvSpPr/>
          <p:nvPr/>
        </p:nvSpPr>
        <p:spPr bwMode="white">
          <a:xfrm>
            <a:off x="1127448" y="4516087"/>
            <a:ext cx="5472608" cy="5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DE0A74-25D3-BEEA-D8D9-B8CE4F4DFB2E}"/>
              </a:ext>
            </a:extLst>
          </p:cNvPr>
          <p:cNvSpPr/>
          <p:nvPr/>
        </p:nvSpPr>
        <p:spPr bwMode="white">
          <a:xfrm>
            <a:off x="1040294" y="5301208"/>
            <a:ext cx="9808234" cy="54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DE0A74-25D3-BEEA-D8D9-B8CE4F4DFB2E}"/>
              </a:ext>
            </a:extLst>
          </p:cNvPr>
          <p:cNvSpPr/>
          <p:nvPr/>
        </p:nvSpPr>
        <p:spPr bwMode="white">
          <a:xfrm>
            <a:off x="1019874" y="6068563"/>
            <a:ext cx="4500062" cy="63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93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4B34AD6-643B-CFE6-4B23-407D256184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79"/>
          <a:stretch/>
        </p:blipFill>
        <p:spPr>
          <a:xfrm>
            <a:off x="1199456" y="2060848"/>
            <a:ext cx="11340000" cy="41882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EE6BFC1-A3BF-45B9-99F3-511328CB44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b="13825"/>
          <a:stretch/>
        </p:blipFill>
        <p:spPr>
          <a:xfrm>
            <a:off x="7104112" y="764704"/>
            <a:ext cx="4523880" cy="31210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E0A74-25D3-BEEA-D8D9-B8CE4F4DFB2E}"/>
              </a:ext>
            </a:extLst>
          </p:cNvPr>
          <p:cNvSpPr/>
          <p:nvPr/>
        </p:nvSpPr>
        <p:spPr bwMode="white">
          <a:xfrm>
            <a:off x="983432" y="3068960"/>
            <a:ext cx="56166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E0A74-25D3-BEEA-D8D9-B8CE4F4DFB2E}"/>
              </a:ext>
            </a:extLst>
          </p:cNvPr>
          <p:cNvSpPr/>
          <p:nvPr/>
        </p:nvSpPr>
        <p:spPr bwMode="white">
          <a:xfrm>
            <a:off x="767408" y="3954788"/>
            <a:ext cx="9361040" cy="55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DE0A74-25D3-BEEA-D8D9-B8CE4F4DFB2E}"/>
              </a:ext>
            </a:extLst>
          </p:cNvPr>
          <p:cNvSpPr/>
          <p:nvPr/>
        </p:nvSpPr>
        <p:spPr bwMode="white">
          <a:xfrm>
            <a:off x="983432" y="4653136"/>
            <a:ext cx="1029714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