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54" r:id="rId4"/>
    <p:sldId id="352" r:id="rId5"/>
    <p:sldId id="351" r:id="rId6"/>
    <p:sldId id="355" r:id="rId7"/>
    <p:sldId id="356" r:id="rId8"/>
    <p:sldId id="357" r:id="rId9"/>
    <p:sldId id="358" r:id="rId10"/>
    <p:sldId id="359" r:id="rId11"/>
    <p:sldId id="345" r:id="rId12"/>
    <p:sldId id="344" r:id="rId13"/>
    <p:sldId id="342" r:id="rId14"/>
    <p:sldId id="360" r:id="rId15"/>
    <p:sldId id="361" r:id="rId16"/>
    <p:sldId id="362" r:id="rId17"/>
    <p:sldId id="363" r:id="rId18"/>
    <p:sldId id="334" r:id="rId19"/>
    <p:sldId id="333" r:id="rId20"/>
    <p:sldId id="332" r:id="rId21"/>
    <p:sldId id="331" r:id="rId22"/>
    <p:sldId id="330" r:id="rId23"/>
    <p:sldId id="329" r:id="rId24"/>
    <p:sldId id="364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666" y="2986143"/>
            <a:ext cx="9066667" cy="8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FA9E7-CDC9-4F6F-380A-30C937F852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/>
          <a:stretch/>
        </p:blipFill>
        <p:spPr>
          <a:xfrm>
            <a:off x="2063552" y="1556792"/>
            <a:ext cx="7776864" cy="4266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B282E1-C0DE-7DCC-45C4-7B2562AD7755}"/>
              </a:ext>
            </a:extLst>
          </p:cNvPr>
          <p:cNvSpPr/>
          <p:nvPr/>
        </p:nvSpPr>
        <p:spPr bwMode="white">
          <a:xfrm>
            <a:off x="1343472" y="2492896"/>
            <a:ext cx="8496944" cy="66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B282E1-C0DE-7DCC-45C4-7B2562AD7755}"/>
              </a:ext>
            </a:extLst>
          </p:cNvPr>
          <p:cNvSpPr/>
          <p:nvPr/>
        </p:nvSpPr>
        <p:spPr bwMode="white">
          <a:xfrm>
            <a:off x="1703512" y="3429000"/>
            <a:ext cx="6254082" cy="52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B282E1-C0DE-7DCC-45C4-7B2562AD7755}"/>
              </a:ext>
            </a:extLst>
          </p:cNvPr>
          <p:cNvSpPr/>
          <p:nvPr/>
        </p:nvSpPr>
        <p:spPr bwMode="white">
          <a:xfrm>
            <a:off x="1372545" y="4364835"/>
            <a:ext cx="6254082" cy="52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B282E1-C0DE-7DCC-45C4-7B2562AD7755}"/>
              </a:ext>
            </a:extLst>
          </p:cNvPr>
          <p:cNvSpPr/>
          <p:nvPr/>
        </p:nvSpPr>
        <p:spPr bwMode="white">
          <a:xfrm>
            <a:off x="1703512" y="5197526"/>
            <a:ext cx="6254082" cy="52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46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1F052-D718-D5E0-4953-3EA851875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8442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D22FC1-1AD2-163B-33D2-B31C081D5F73}"/>
              </a:ext>
            </a:extLst>
          </p:cNvPr>
          <p:cNvSpPr/>
          <p:nvPr/>
        </p:nvSpPr>
        <p:spPr bwMode="white">
          <a:xfrm>
            <a:off x="2126580" y="5229200"/>
            <a:ext cx="37533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13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1E92E-1B9E-1588-2D82-754BA27049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8"/>
          <a:stretch/>
        </p:blipFill>
        <p:spPr>
          <a:xfrm>
            <a:off x="507705" y="1484784"/>
            <a:ext cx="11340000" cy="33041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59C607-4798-D963-1F64-C943A1B719BD}"/>
              </a:ext>
            </a:extLst>
          </p:cNvPr>
          <p:cNvSpPr/>
          <p:nvPr/>
        </p:nvSpPr>
        <p:spPr bwMode="white">
          <a:xfrm>
            <a:off x="10467100" y="3207126"/>
            <a:ext cx="437984" cy="3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4B1E92E-1B9E-1588-2D82-754BA27049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9066"/>
          <a:stretch/>
        </p:blipFill>
        <p:spPr>
          <a:xfrm>
            <a:off x="1271464" y="552762"/>
            <a:ext cx="4752528" cy="134869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2D37DE5-DB3D-3EAD-4534-738F009C44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22" y="4788918"/>
            <a:ext cx="11340000" cy="189917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A21741-47D8-20B1-387B-29B392C40D8F}"/>
              </a:ext>
            </a:extLst>
          </p:cNvPr>
          <p:cNvSpPr/>
          <p:nvPr/>
        </p:nvSpPr>
        <p:spPr bwMode="white">
          <a:xfrm>
            <a:off x="3222602" y="6048672"/>
            <a:ext cx="199949" cy="38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5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DEEF1-15FD-9000-E557-6AAE64D61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052736"/>
            <a:ext cx="11340000" cy="203129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4819971-FAF1-F536-0F0B-D5CAE6277A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01"/>
          <a:stretch/>
        </p:blipFill>
        <p:spPr>
          <a:xfrm>
            <a:off x="526744" y="3082810"/>
            <a:ext cx="11340000" cy="286647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E6D538-95B0-7C73-CED4-6BA1AF68760F}"/>
              </a:ext>
            </a:extLst>
          </p:cNvPr>
          <p:cNvSpPr/>
          <p:nvPr/>
        </p:nvSpPr>
        <p:spPr bwMode="white">
          <a:xfrm>
            <a:off x="8340568" y="4005064"/>
            <a:ext cx="2868000" cy="72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E2B941-27AB-7CB6-BB28-52867AA63D67}"/>
              </a:ext>
            </a:extLst>
          </p:cNvPr>
          <p:cNvSpPr/>
          <p:nvPr/>
        </p:nvSpPr>
        <p:spPr bwMode="white">
          <a:xfrm>
            <a:off x="695400" y="5013176"/>
            <a:ext cx="3163837" cy="6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4819971-FAF1-F536-0F0B-D5CAE6277A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10" r="7508"/>
          <a:stretch/>
        </p:blipFill>
        <p:spPr>
          <a:xfrm>
            <a:off x="4703208" y="4695475"/>
            <a:ext cx="7513472" cy="210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04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BCEC0F3-C97C-DCB4-16A2-3708404E4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3707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980F9-8968-74FD-9BCB-DEE87DA1F5A8}"/>
              </a:ext>
            </a:extLst>
          </p:cNvPr>
          <p:cNvSpPr/>
          <p:nvPr/>
        </p:nvSpPr>
        <p:spPr bwMode="white">
          <a:xfrm>
            <a:off x="1199456" y="3717032"/>
            <a:ext cx="64087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D980F9-8968-74FD-9BCB-DEE87DA1F5A8}"/>
              </a:ext>
            </a:extLst>
          </p:cNvPr>
          <p:cNvSpPr/>
          <p:nvPr/>
        </p:nvSpPr>
        <p:spPr bwMode="white">
          <a:xfrm>
            <a:off x="3071664" y="4653136"/>
            <a:ext cx="338437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54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304E046-0716-F819-99B4-D982995FC7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/>
          <a:stretch/>
        </p:blipFill>
        <p:spPr>
          <a:xfrm>
            <a:off x="2135560" y="980728"/>
            <a:ext cx="8064896" cy="269870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7911D89-700D-01EB-CC2B-5EB3B2520F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38"/>
          <a:stretch/>
        </p:blipFill>
        <p:spPr>
          <a:xfrm>
            <a:off x="2303260" y="3910577"/>
            <a:ext cx="7729496" cy="2785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980F9-8968-74FD-9BCB-DEE87DA1F5A8}"/>
              </a:ext>
            </a:extLst>
          </p:cNvPr>
          <p:cNvSpPr/>
          <p:nvPr/>
        </p:nvSpPr>
        <p:spPr bwMode="white">
          <a:xfrm>
            <a:off x="1415480" y="1867302"/>
            <a:ext cx="8568952" cy="84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D980F9-8968-74FD-9BCB-DEE87DA1F5A8}"/>
              </a:ext>
            </a:extLst>
          </p:cNvPr>
          <p:cNvSpPr/>
          <p:nvPr/>
        </p:nvSpPr>
        <p:spPr bwMode="white">
          <a:xfrm>
            <a:off x="1883532" y="3068960"/>
            <a:ext cx="8568952" cy="84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D980F9-8968-74FD-9BCB-DEE87DA1F5A8}"/>
              </a:ext>
            </a:extLst>
          </p:cNvPr>
          <p:cNvSpPr/>
          <p:nvPr/>
        </p:nvSpPr>
        <p:spPr bwMode="white">
          <a:xfrm>
            <a:off x="2063552" y="4958018"/>
            <a:ext cx="8568952" cy="84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D980F9-8968-74FD-9BCB-DEE87DA1F5A8}"/>
              </a:ext>
            </a:extLst>
          </p:cNvPr>
          <p:cNvSpPr/>
          <p:nvPr/>
        </p:nvSpPr>
        <p:spPr bwMode="white">
          <a:xfrm>
            <a:off x="2495600" y="5998809"/>
            <a:ext cx="4248472" cy="59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71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ECE2C24-6D62-F23E-CE3F-6BC50E07C4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01574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31FAC3A-7CEA-C321-BC3C-593202C29586}"/>
              </a:ext>
            </a:extLst>
          </p:cNvPr>
          <p:cNvSpPr/>
          <p:nvPr/>
        </p:nvSpPr>
        <p:spPr bwMode="white">
          <a:xfrm>
            <a:off x="1487488" y="3284984"/>
            <a:ext cx="68407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FAC3A-7CEA-C321-BC3C-593202C29586}"/>
              </a:ext>
            </a:extLst>
          </p:cNvPr>
          <p:cNvSpPr/>
          <p:nvPr/>
        </p:nvSpPr>
        <p:spPr bwMode="white">
          <a:xfrm>
            <a:off x="1487488" y="4293096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1FAC3A-7CEA-C321-BC3C-593202C29586}"/>
              </a:ext>
            </a:extLst>
          </p:cNvPr>
          <p:cNvSpPr/>
          <p:nvPr/>
        </p:nvSpPr>
        <p:spPr bwMode="white">
          <a:xfrm>
            <a:off x="1415480" y="5517232"/>
            <a:ext cx="4680520" cy="118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65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AD490A-946F-B3DD-3A7C-44C53F1105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32165"/>
            <a:ext cx="11340000" cy="458506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0BEFABF-3AED-C25D-A741-DDCAB560D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 b="79470"/>
          <a:stretch/>
        </p:blipFill>
        <p:spPr>
          <a:xfrm>
            <a:off x="1559496" y="5301208"/>
            <a:ext cx="5159936" cy="90885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0BEFABF-3AED-C25D-A741-DDCAB560D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57" r="62118" b="61577"/>
          <a:stretch/>
        </p:blipFill>
        <p:spPr>
          <a:xfrm>
            <a:off x="6888088" y="5395596"/>
            <a:ext cx="4295840" cy="72008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0BEFABF-3AED-C25D-A741-DDCAB560D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02" r="74818" b="38805"/>
          <a:stretch/>
        </p:blipFill>
        <p:spPr>
          <a:xfrm>
            <a:off x="1559496" y="6210064"/>
            <a:ext cx="2855680" cy="7920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0BEFABF-3AED-C25D-A741-DDCAB560D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48" r="79263" b="20913"/>
          <a:stretch/>
        </p:blipFill>
        <p:spPr>
          <a:xfrm>
            <a:off x="4536464" y="6281007"/>
            <a:ext cx="2351624" cy="64807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0BEFABF-3AED-C25D-A741-DDCAB560D2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40" r="55133"/>
          <a:stretch/>
        </p:blipFill>
        <p:spPr>
          <a:xfrm>
            <a:off x="6917365" y="6197430"/>
            <a:ext cx="5087928" cy="78180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1343472" y="4009020"/>
            <a:ext cx="7200800" cy="59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1530557" y="4907142"/>
            <a:ext cx="7157731" cy="48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1454492" y="5575237"/>
            <a:ext cx="5217572" cy="54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6888088" y="5598986"/>
            <a:ext cx="4392488" cy="40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1530557" y="6339027"/>
            <a:ext cx="2765243" cy="47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4536464" y="6333560"/>
            <a:ext cx="2230336" cy="47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6903436" y="6280095"/>
            <a:ext cx="5101857" cy="51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86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D1B7D-E915-D116-5C8C-6CE00B164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342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31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3E2E6-E0EF-35CE-0936-61A96BED8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352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3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1E8B8-34D8-F8FD-0EA0-F657C62D3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52883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50119B-AD67-3AC8-47BD-91A4F748AF1E}"/>
              </a:ext>
            </a:extLst>
          </p:cNvPr>
          <p:cNvSpPr/>
          <p:nvPr/>
        </p:nvSpPr>
        <p:spPr bwMode="white">
          <a:xfrm>
            <a:off x="10616709" y="3973791"/>
            <a:ext cx="342770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61936-1944-C93B-5B75-A41D0D585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473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3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8E2CC-7491-DA84-88E7-D4B59B533D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19"/>
          <a:stretch/>
        </p:blipFill>
        <p:spPr>
          <a:xfrm>
            <a:off x="825872" y="922430"/>
            <a:ext cx="11340000" cy="18722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7FE67D-A72A-4985-DDAF-8EF57DC255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 b="2288"/>
          <a:stretch/>
        </p:blipFill>
        <p:spPr>
          <a:xfrm>
            <a:off x="479376" y="2510686"/>
            <a:ext cx="5184576" cy="44644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42D5E36-63CD-196F-3749-5E6F41AD5C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3"/>
          <a:stretch/>
        </p:blipFill>
        <p:spPr>
          <a:xfrm>
            <a:off x="6082916" y="2708920"/>
            <a:ext cx="5808008" cy="426626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A88E2CC-7491-DA84-88E7-D4B59B533D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t="69764" r="56186" b="2492"/>
          <a:stretch/>
        </p:blipFill>
        <p:spPr>
          <a:xfrm>
            <a:off x="5807968" y="1919611"/>
            <a:ext cx="4464496" cy="80181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495467" y="2794638"/>
            <a:ext cx="4304389" cy="63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356928" y="3712952"/>
            <a:ext cx="4304389" cy="63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378293" y="4638008"/>
            <a:ext cx="4304389" cy="63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335360" y="5549580"/>
            <a:ext cx="4968552" cy="57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378294" y="6232298"/>
            <a:ext cx="4283024" cy="62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5938900" y="2794638"/>
            <a:ext cx="3911611" cy="63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6105498" y="3583947"/>
            <a:ext cx="5679134" cy="69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5862243" y="4588430"/>
            <a:ext cx="4304389" cy="63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6168008" y="5438388"/>
            <a:ext cx="5866932" cy="61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6105499" y="6232297"/>
            <a:ext cx="4166966" cy="53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3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4770D-DF42-9D36-DD13-14E95E613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330482"/>
            <a:ext cx="11340000" cy="101839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8BA56F-D03B-5854-9348-CAEB13CDA3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348880"/>
            <a:ext cx="11340000" cy="34680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767408" y="2348880"/>
            <a:ext cx="10729192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767408" y="4221088"/>
            <a:ext cx="4304389" cy="63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777211" y="5037368"/>
            <a:ext cx="8055093" cy="77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81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106E4-3F97-7B23-374B-E09214421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060848"/>
            <a:ext cx="11340000" cy="255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0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CD19F2F-5AB9-78A9-8C01-63640AEA75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1"/>
          <a:stretch/>
        </p:blipFill>
        <p:spPr>
          <a:xfrm>
            <a:off x="2351584" y="692696"/>
            <a:ext cx="7848872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1775520" y="1700808"/>
            <a:ext cx="6912768" cy="70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2326905" y="2492896"/>
            <a:ext cx="7873551" cy="63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2326905" y="3415290"/>
            <a:ext cx="7225479" cy="70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2135560" y="4207378"/>
            <a:ext cx="6552728" cy="71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1847528" y="5204017"/>
            <a:ext cx="4304389" cy="63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5109D9-56A6-9480-DC94-78D66ACE213C}"/>
              </a:ext>
            </a:extLst>
          </p:cNvPr>
          <p:cNvSpPr/>
          <p:nvPr/>
        </p:nvSpPr>
        <p:spPr bwMode="white">
          <a:xfrm>
            <a:off x="2310947" y="6000073"/>
            <a:ext cx="5225213" cy="67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31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C3111-8570-0230-09DC-5AFE6A2FA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80728"/>
            <a:ext cx="11340000" cy="283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40F90A-DA0D-3DAC-7138-8044B180F081}"/>
              </a:ext>
            </a:extLst>
          </p:cNvPr>
          <p:cNvSpPr/>
          <p:nvPr/>
        </p:nvSpPr>
        <p:spPr bwMode="white">
          <a:xfrm>
            <a:off x="10562923" y="2298000"/>
            <a:ext cx="333248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97417B-9CD6-527D-9DF0-B3CCEB1FD6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3815728"/>
            <a:ext cx="11340000" cy="2835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7B0659-A53E-3CC6-9366-DA5F22985331}"/>
              </a:ext>
            </a:extLst>
          </p:cNvPr>
          <p:cNvSpPr/>
          <p:nvPr/>
        </p:nvSpPr>
        <p:spPr bwMode="white">
          <a:xfrm>
            <a:off x="9991638" y="5104364"/>
            <a:ext cx="371335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23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BD5F5-E3AE-D0BC-681B-860AA4819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852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1937D9-C401-EE58-8ADB-23D4FE60D513}"/>
              </a:ext>
            </a:extLst>
          </p:cNvPr>
          <p:cNvSpPr/>
          <p:nvPr/>
        </p:nvSpPr>
        <p:spPr bwMode="white">
          <a:xfrm>
            <a:off x="10453651" y="3704910"/>
            <a:ext cx="361812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79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DA785-DB72-E922-48CF-72095AD78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5659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FB53B3-2AF8-6A4C-8927-05AE05276F81}"/>
              </a:ext>
            </a:extLst>
          </p:cNvPr>
          <p:cNvSpPr/>
          <p:nvPr/>
        </p:nvSpPr>
        <p:spPr bwMode="white">
          <a:xfrm>
            <a:off x="10540538" y="2319840"/>
            <a:ext cx="428463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77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EAED233-A22A-1D58-86E9-C8AA0EB49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72816"/>
            <a:ext cx="11340000" cy="3472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38EFED1-A505-1005-9701-96B2C7891A00}"/>
              </a:ext>
            </a:extLst>
          </p:cNvPr>
          <p:cNvSpPr/>
          <p:nvPr/>
        </p:nvSpPr>
        <p:spPr bwMode="white">
          <a:xfrm>
            <a:off x="3845212" y="2924945"/>
            <a:ext cx="1026651" cy="108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BFCAE5-6B2E-B7EA-CF95-ED3CDA57F2E2}"/>
              </a:ext>
            </a:extLst>
          </p:cNvPr>
          <p:cNvSpPr/>
          <p:nvPr/>
        </p:nvSpPr>
        <p:spPr bwMode="white">
          <a:xfrm>
            <a:off x="8112224" y="2924945"/>
            <a:ext cx="720080" cy="108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D274B8-4D94-9904-8BAE-AC482DA655D6}"/>
              </a:ext>
            </a:extLst>
          </p:cNvPr>
          <p:cNvSpPr/>
          <p:nvPr/>
        </p:nvSpPr>
        <p:spPr bwMode="white">
          <a:xfrm>
            <a:off x="5644759" y="4577830"/>
            <a:ext cx="580806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AACA5B-1AF8-A146-AD0B-D3E70C5E622B}"/>
              </a:ext>
            </a:extLst>
          </p:cNvPr>
          <p:cNvSpPr/>
          <p:nvPr/>
        </p:nvSpPr>
        <p:spPr bwMode="white">
          <a:xfrm>
            <a:off x="9205767" y="4587371"/>
            <a:ext cx="314206" cy="37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70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BF54219-EDE6-98EB-074A-AF963AD54A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6"/>
          <a:stretch/>
        </p:blipFill>
        <p:spPr>
          <a:xfrm>
            <a:off x="1847528" y="1419900"/>
            <a:ext cx="8136904" cy="39342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3BC935-F75D-CAAE-1932-27EC718D49CE}"/>
              </a:ext>
            </a:extLst>
          </p:cNvPr>
          <p:cNvSpPr/>
          <p:nvPr/>
        </p:nvSpPr>
        <p:spPr bwMode="white">
          <a:xfrm>
            <a:off x="1991544" y="3501008"/>
            <a:ext cx="79928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3BC935-F75D-CAAE-1932-27EC718D49CE}"/>
              </a:ext>
            </a:extLst>
          </p:cNvPr>
          <p:cNvSpPr/>
          <p:nvPr/>
        </p:nvSpPr>
        <p:spPr bwMode="white">
          <a:xfrm>
            <a:off x="2495600" y="4725144"/>
            <a:ext cx="79928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65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CBC9451-FF8E-F82D-FDCD-C75F79910B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/>
        </p:blipFill>
        <p:spPr>
          <a:xfrm>
            <a:off x="2063552" y="1340768"/>
            <a:ext cx="7968248" cy="418368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B3BC935-F75D-CAAE-1932-27EC718D49CE}"/>
              </a:ext>
            </a:extLst>
          </p:cNvPr>
          <p:cNvSpPr/>
          <p:nvPr/>
        </p:nvSpPr>
        <p:spPr bwMode="white">
          <a:xfrm>
            <a:off x="1775520" y="2780928"/>
            <a:ext cx="799288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3BC935-F75D-CAAE-1932-27EC718D49CE}"/>
              </a:ext>
            </a:extLst>
          </p:cNvPr>
          <p:cNvSpPr/>
          <p:nvPr/>
        </p:nvSpPr>
        <p:spPr bwMode="white">
          <a:xfrm>
            <a:off x="2207568" y="4349548"/>
            <a:ext cx="7992888" cy="10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00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54A8E12-9423-8B39-3176-52C62CE75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420758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9B282E1-C0DE-7DCC-45C4-7B2562AD7755}"/>
              </a:ext>
            </a:extLst>
          </p:cNvPr>
          <p:cNvSpPr/>
          <p:nvPr/>
        </p:nvSpPr>
        <p:spPr bwMode="white">
          <a:xfrm>
            <a:off x="1354086" y="3626696"/>
            <a:ext cx="6254082" cy="52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B282E1-C0DE-7DCC-45C4-7B2562AD7755}"/>
              </a:ext>
            </a:extLst>
          </p:cNvPr>
          <p:cNvSpPr/>
          <p:nvPr/>
        </p:nvSpPr>
        <p:spPr bwMode="white">
          <a:xfrm>
            <a:off x="1631504" y="4437112"/>
            <a:ext cx="6254082" cy="52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B282E1-C0DE-7DCC-45C4-7B2562AD7755}"/>
              </a:ext>
            </a:extLst>
          </p:cNvPr>
          <p:cNvSpPr/>
          <p:nvPr/>
        </p:nvSpPr>
        <p:spPr bwMode="white">
          <a:xfrm>
            <a:off x="1631504" y="5093696"/>
            <a:ext cx="6254082" cy="52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B282E1-C0DE-7DCC-45C4-7B2562AD7755}"/>
              </a:ext>
            </a:extLst>
          </p:cNvPr>
          <p:cNvSpPr/>
          <p:nvPr/>
        </p:nvSpPr>
        <p:spPr bwMode="white">
          <a:xfrm>
            <a:off x="2279576" y="6038312"/>
            <a:ext cx="6254082" cy="52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3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