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3" r:id="rId5"/>
    <p:sldId id="354" r:id="rId6"/>
    <p:sldId id="349" r:id="rId7"/>
    <p:sldId id="348" r:id="rId8"/>
    <p:sldId id="355" r:id="rId9"/>
    <p:sldId id="356" r:id="rId10"/>
    <p:sldId id="345" r:id="rId11"/>
    <p:sldId id="344" r:id="rId12"/>
    <p:sldId id="357" r:id="rId13"/>
    <p:sldId id="358" r:id="rId14"/>
    <p:sldId id="340" r:id="rId15"/>
    <p:sldId id="339" r:id="rId16"/>
    <p:sldId id="359" r:id="rId17"/>
    <p:sldId id="360" r:id="rId18"/>
    <p:sldId id="335" r:id="rId19"/>
    <p:sldId id="334" r:id="rId20"/>
    <p:sldId id="361" r:id="rId21"/>
    <p:sldId id="362" r:id="rId22"/>
    <p:sldId id="331" r:id="rId23"/>
    <p:sldId id="330" r:id="rId24"/>
    <p:sldId id="363" r:id="rId25"/>
    <p:sldId id="329" r:id="rId26"/>
    <p:sldId id="364" r:id="rId27"/>
    <p:sldId id="36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5" y="3078526"/>
            <a:ext cx="11809310" cy="700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9B6FB-E2F3-4261-832A-3B38CDF0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69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2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74137-96F3-81EE-4070-4B8C5E76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54719"/>
            <a:ext cx="11340000" cy="36984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7F26F1-0A20-B942-B7C2-65D9124687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3277"/>
          <a:stretch/>
        </p:blipFill>
        <p:spPr>
          <a:xfrm>
            <a:off x="4871864" y="4412061"/>
            <a:ext cx="3731792" cy="235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4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F7F26F1-0A20-B942-B7C2-65D912468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5"/>
          <a:stretch/>
        </p:blipFill>
        <p:spPr>
          <a:xfrm>
            <a:off x="1127448" y="586634"/>
            <a:ext cx="5832648" cy="356244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57B46CE-207E-AD30-6D12-7D45E90C0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858" y="3501008"/>
            <a:ext cx="11340000" cy="35080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7F26F1-0A20-B942-B7C2-65D9124687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/>
          <a:stretch/>
        </p:blipFill>
        <p:spPr>
          <a:xfrm>
            <a:off x="7896200" y="764704"/>
            <a:ext cx="4436428" cy="29077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094858" y="1741855"/>
            <a:ext cx="5649214" cy="132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127447" y="3429001"/>
            <a:ext cx="40324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911424" y="4509121"/>
            <a:ext cx="5112568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5847386" y="3658311"/>
            <a:ext cx="3849015" cy="232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059428" y="6237313"/>
            <a:ext cx="5252596" cy="51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927D36-DB2B-6E4C-461B-F600A90C3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0"/>
            <a:ext cx="11340000" cy="34808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F7F26F1-0A20-B942-B7C2-65D9124687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/>
          <a:stretch/>
        </p:blipFill>
        <p:spPr>
          <a:xfrm>
            <a:off x="6384032" y="3573016"/>
            <a:ext cx="4436428" cy="2907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7176121" y="1090848"/>
            <a:ext cx="2880320" cy="53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757534" y="1849867"/>
            <a:ext cx="5706618" cy="57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721901" y="2780928"/>
            <a:ext cx="7830483" cy="59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1054F4-C9D0-9042-FBF9-2A312E0A9BC5}"/>
              </a:ext>
            </a:extLst>
          </p:cNvPr>
          <p:cNvSpPr/>
          <p:nvPr/>
        </p:nvSpPr>
        <p:spPr bwMode="white">
          <a:xfrm>
            <a:off x="1738331" y="3644210"/>
            <a:ext cx="2773493" cy="5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4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4EB01-7D6A-93DB-EA98-E0B6786E6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2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20BED-F00B-AFAE-E230-028800073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47317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0E2919-6375-400A-600A-931268FE8C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7508"/>
          <a:stretch/>
        </p:blipFill>
        <p:spPr>
          <a:xfrm>
            <a:off x="6456040" y="4526064"/>
            <a:ext cx="2212064" cy="233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0E2919-6375-400A-600A-931268FE8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34004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7E0FE8-A915-3DFF-2DF9-1295BB48CD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38"/>
          <a:stretch/>
        </p:blipFill>
        <p:spPr>
          <a:xfrm>
            <a:off x="591207" y="4437112"/>
            <a:ext cx="11340000" cy="1767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335360" y="2132856"/>
            <a:ext cx="7416824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479376" y="4611444"/>
            <a:ext cx="4104456" cy="54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591206" y="5472903"/>
            <a:ext cx="3992625" cy="5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4583830" y="5532772"/>
            <a:ext cx="4320481" cy="5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4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7BC281B-79E2-8144-4422-4D713889A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740261"/>
            <a:ext cx="11340000" cy="41211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7E0FE8-A915-3DFF-2DF9-1295BB48CD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2"/>
          <a:stretch/>
        </p:blipFill>
        <p:spPr>
          <a:xfrm>
            <a:off x="1230963" y="548680"/>
            <a:ext cx="11340000" cy="25156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0E2919-6375-400A-600A-931268FE8C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7508"/>
          <a:stretch/>
        </p:blipFill>
        <p:spPr>
          <a:xfrm>
            <a:off x="7608168" y="3234058"/>
            <a:ext cx="2972512" cy="31335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18454" y="2928160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230962" y="3789040"/>
            <a:ext cx="464901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334410" y="4642385"/>
            <a:ext cx="3537453" cy="4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309324" y="5486528"/>
            <a:ext cx="3490531" cy="53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230961" y="6206608"/>
            <a:ext cx="3640901" cy="56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57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69BBF-8D94-30AE-CEAA-95B9BD836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58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8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52095-E29F-7F27-DF5C-DB159CD65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6275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DB9C67-F6D9-C8FA-880C-18FEAF835D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408" r="4969" b="11451"/>
          <a:stretch/>
        </p:blipFill>
        <p:spPr>
          <a:xfrm>
            <a:off x="9562458" y="4215440"/>
            <a:ext cx="2664296" cy="302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6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2C6C8-926B-48D5-2E29-A92505486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013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DB9C67-F6D9-C8FA-880C-18FEAF835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8484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852000" y="2996952"/>
            <a:ext cx="52440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97194" y="4057852"/>
            <a:ext cx="6910973" cy="95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817990" y="5431599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FF4EE24-F9D8-2A57-FF4F-1DFEAD519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90232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3DB9C67-F6D9-C8FA-880C-18FEAF835D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408" r="4969" b="11451"/>
          <a:stretch/>
        </p:blipFill>
        <p:spPr>
          <a:xfrm>
            <a:off x="9527704" y="1484784"/>
            <a:ext cx="2664296" cy="3029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573926" y="3941920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32580" y="4730792"/>
            <a:ext cx="10715948" cy="144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0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92B61-696F-6E5F-40C8-75B2FE786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236" y="692696"/>
            <a:ext cx="9200300" cy="593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60EFC-077F-440D-5999-344A32F22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6867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7B4DF0-A2FA-685E-D5AD-3A81F3649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" t="51075" r="71409"/>
          <a:stretch/>
        </p:blipFill>
        <p:spPr>
          <a:xfrm>
            <a:off x="6312024" y="2852936"/>
            <a:ext cx="3096344" cy="352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9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F76688-ED6C-0001-D35A-C2A82708E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680"/>
            <a:ext cx="11340000" cy="326330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02F2BC6-1377-7947-A479-89E5650BE8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573016"/>
            <a:ext cx="11340000" cy="31545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7B4DF0-A2FA-685E-D5AD-3A81F36497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51466" r="72313"/>
          <a:stretch/>
        </p:blipFill>
        <p:spPr>
          <a:xfrm>
            <a:off x="8544272" y="1196752"/>
            <a:ext cx="2664296" cy="35688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99456" y="1525612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64837" y="2382376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64837" y="3145623"/>
            <a:ext cx="2554899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3863752" y="3096193"/>
            <a:ext cx="2736304" cy="62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64836" y="3811989"/>
            <a:ext cx="7595460" cy="216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1199456" y="6171377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2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B4DF0-A2FA-685E-D5AD-3A81F3649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741" y="546214"/>
            <a:ext cx="9957836" cy="616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2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563A113-467D-D299-28A4-9A75EEA4A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0791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17B4DF0-A2FA-685E-D5AD-3A81F3649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6" t="50297" r="15909"/>
          <a:stretch/>
        </p:blipFill>
        <p:spPr>
          <a:xfrm>
            <a:off x="6456040" y="2204864"/>
            <a:ext cx="5400601" cy="3062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23392" y="2420888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479376" y="3308717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479376" y="4077072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21025" y="4907091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31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4CB3830-A6B1-6BD7-750A-9599E9EBF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40" y="1356445"/>
            <a:ext cx="11340000" cy="47589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17B4DF0-A2FA-685E-D5AD-3A81F3649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6" t="50297" r="15909"/>
          <a:stretch/>
        </p:blipFill>
        <p:spPr>
          <a:xfrm>
            <a:off x="6456040" y="2204864"/>
            <a:ext cx="5400601" cy="3062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786040" y="2420888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33031" y="3163093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33031" y="3897060"/>
            <a:ext cx="2582649" cy="54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3321386" y="3897060"/>
            <a:ext cx="2865255" cy="68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33031" y="4775434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D7ADC-7445-710B-5F53-8A47F2168CED}"/>
              </a:ext>
            </a:extLst>
          </p:cNvPr>
          <p:cNvSpPr/>
          <p:nvPr/>
        </p:nvSpPr>
        <p:spPr bwMode="white">
          <a:xfrm>
            <a:off x="632084" y="5580941"/>
            <a:ext cx="5553610" cy="57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F2CE4-E206-7332-B5A0-EF060A8DC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58367"/>
            <a:ext cx="11340000" cy="37171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365E62-4B9F-97F4-E70E-0405907425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0" b="55061"/>
          <a:stretch/>
        </p:blipFill>
        <p:spPr>
          <a:xfrm>
            <a:off x="4223792" y="4365104"/>
            <a:ext cx="4320357" cy="263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4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365E62-4B9F-97F4-E70E-040590742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128049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911424" y="1700808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958471" y="2636912"/>
            <a:ext cx="26172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3593231" y="2636912"/>
            <a:ext cx="379891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975982" y="3501008"/>
            <a:ext cx="864841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1004446" y="5949280"/>
            <a:ext cx="5235570" cy="65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93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2B636B4-D6F5-8F7D-7B5E-B967881C5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334004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3365E62-4B9F-97F4-E70E-0405907425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00" b="55061"/>
          <a:stretch/>
        </p:blipFill>
        <p:spPr>
          <a:xfrm>
            <a:off x="7392144" y="2268331"/>
            <a:ext cx="4320357" cy="2637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671735" y="2924944"/>
            <a:ext cx="51362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591026" y="3802879"/>
            <a:ext cx="261724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6D6A1F-3410-3D6A-4DFE-8DD535CA6544}"/>
              </a:ext>
            </a:extLst>
          </p:cNvPr>
          <p:cNvSpPr/>
          <p:nvPr/>
        </p:nvSpPr>
        <p:spPr bwMode="white">
          <a:xfrm>
            <a:off x="591026" y="4680814"/>
            <a:ext cx="5432966" cy="76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03402-A9A1-8FE1-C8F4-500321FB2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54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5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34E4E-C1E9-B6B2-8137-85D67F278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7043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C9F85E-3CFF-E443-6A8C-34EB2A2A8D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b="32107"/>
          <a:stretch/>
        </p:blipFill>
        <p:spPr>
          <a:xfrm>
            <a:off x="3071664" y="3140968"/>
            <a:ext cx="593940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0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FC9F85E-3CFF-E443-6A8C-34EB2A2A8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09087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8117CD-360B-2289-3860-A6CADFEB40EC}"/>
              </a:ext>
            </a:extLst>
          </p:cNvPr>
          <p:cNvSpPr/>
          <p:nvPr/>
        </p:nvSpPr>
        <p:spPr bwMode="white">
          <a:xfrm>
            <a:off x="767409" y="2276872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117CD-360B-2289-3860-A6CADFEB40EC}"/>
              </a:ext>
            </a:extLst>
          </p:cNvPr>
          <p:cNvSpPr/>
          <p:nvPr/>
        </p:nvSpPr>
        <p:spPr bwMode="white">
          <a:xfrm>
            <a:off x="767409" y="3140968"/>
            <a:ext cx="4824535" cy="314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6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B77A861-B4E2-D3B8-8544-6489D3C6B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00003"/>
            <a:ext cx="11340000" cy="323611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FC9F85E-3CFF-E443-6A8C-34EB2A2A8D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b="32107"/>
          <a:stretch/>
        </p:blipFill>
        <p:spPr>
          <a:xfrm>
            <a:off x="6096000" y="1789869"/>
            <a:ext cx="5939400" cy="3456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117CD-360B-2289-3860-A6CADFEB40EC}"/>
              </a:ext>
            </a:extLst>
          </p:cNvPr>
          <p:cNvSpPr/>
          <p:nvPr/>
        </p:nvSpPr>
        <p:spPr bwMode="white">
          <a:xfrm>
            <a:off x="551384" y="2852936"/>
            <a:ext cx="59046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117CD-360B-2289-3860-A6CADFEB40EC}"/>
              </a:ext>
            </a:extLst>
          </p:cNvPr>
          <p:cNvSpPr/>
          <p:nvPr/>
        </p:nvSpPr>
        <p:spPr bwMode="white">
          <a:xfrm>
            <a:off x="335360" y="3760119"/>
            <a:ext cx="5151083" cy="37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117CD-360B-2289-3860-A6CADFEB40EC}"/>
              </a:ext>
            </a:extLst>
          </p:cNvPr>
          <p:cNvSpPr/>
          <p:nvPr/>
        </p:nvSpPr>
        <p:spPr bwMode="white">
          <a:xfrm>
            <a:off x="526299" y="4581128"/>
            <a:ext cx="5151083" cy="66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4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