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8" r:id="rId4"/>
    <p:sldId id="336" r:id="rId5"/>
    <p:sldId id="339" r:id="rId6"/>
    <p:sldId id="333" r:id="rId7"/>
    <p:sldId id="340" r:id="rId8"/>
    <p:sldId id="330" r:id="rId9"/>
    <p:sldId id="341" r:id="rId10"/>
    <p:sldId id="327" r:id="rId11"/>
    <p:sldId id="342" r:id="rId12"/>
    <p:sldId id="34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36" y="3075385"/>
            <a:ext cx="12011370" cy="646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63E7A-90F1-40E4-7028-165641553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1340000" cy="390439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222671E-0F00-C30B-6050-7363ADD77B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4" r="7291" b="29856"/>
          <a:stretch/>
        </p:blipFill>
        <p:spPr>
          <a:xfrm>
            <a:off x="4871864" y="3717032"/>
            <a:ext cx="2645562" cy="275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222671E-0F00-C30B-6050-7363ADD77B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96752"/>
            <a:ext cx="11340000" cy="523555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049DACE-15A0-7AF7-66B4-C005331B582C}"/>
              </a:ext>
            </a:extLst>
          </p:cNvPr>
          <p:cNvSpPr/>
          <p:nvPr/>
        </p:nvSpPr>
        <p:spPr bwMode="white">
          <a:xfrm>
            <a:off x="911424" y="2276872"/>
            <a:ext cx="712879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49DACE-15A0-7AF7-66B4-C005331B582C}"/>
              </a:ext>
            </a:extLst>
          </p:cNvPr>
          <p:cNvSpPr/>
          <p:nvPr/>
        </p:nvSpPr>
        <p:spPr bwMode="white">
          <a:xfrm>
            <a:off x="911424" y="4005064"/>
            <a:ext cx="712879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49DACE-15A0-7AF7-66B4-C005331B582C}"/>
              </a:ext>
            </a:extLst>
          </p:cNvPr>
          <p:cNvSpPr/>
          <p:nvPr/>
        </p:nvSpPr>
        <p:spPr bwMode="white">
          <a:xfrm>
            <a:off x="1118590" y="5733255"/>
            <a:ext cx="4401346" cy="69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63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E42626F-6C7F-9CBC-A4BB-250897C71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517986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222671E-0F00-C30B-6050-7363ADD77B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4" r="7291" b="29856"/>
          <a:stretch/>
        </p:blipFill>
        <p:spPr>
          <a:xfrm>
            <a:off x="6960096" y="1700808"/>
            <a:ext cx="3691142" cy="3841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49DACE-15A0-7AF7-66B4-C005331B582C}"/>
              </a:ext>
            </a:extLst>
          </p:cNvPr>
          <p:cNvSpPr/>
          <p:nvPr/>
        </p:nvSpPr>
        <p:spPr bwMode="white">
          <a:xfrm>
            <a:off x="911424" y="2276872"/>
            <a:ext cx="59046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49DACE-15A0-7AF7-66B4-C005331B582C}"/>
              </a:ext>
            </a:extLst>
          </p:cNvPr>
          <p:cNvSpPr/>
          <p:nvPr/>
        </p:nvSpPr>
        <p:spPr bwMode="white">
          <a:xfrm>
            <a:off x="927920" y="3234524"/>
            <a:ext cx="3511895" cy="41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49DACE-15A0-7AF7-66B4-C005331B582C}"/>
              </a:ext>
            </a:extLst>
          </p:cNvPr>
          <p:cNvSpPr/>
          <p:nvPr/>
        </p:nvSpPr>
        <p:spPr bwMode="white">
          <a:xfrm>
            <a:off x="941104" y="4062702"/>
            <a:ext cx="2346583" cy="51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49DACE-15A0-7AF7-66B4-C005331B582C}"/>
              </a:ext>
            </a:extLst>
          </p:cNvPr>
          <p:cNvSpPr/>
          <p:nvPr/>
        </p:nvSpPr>
        <p:spPr bwMode="white">
          <a:xfrm>
            <a:off x="684370" y="4941168"/>
            <a:ext cx="253131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49DACE-15A0-7AF7-66B4-C005331B582C}"/>
              </a:ext>
            </a:extLst>
          </p:cNvPr>
          <p:cNvSpPr/>
          <p:nvPr/>
        </p:nvSpPr>
        <p:spPr bwMode="white">
          <a:xfrm>
            <a:off x="684370" y="5805262"/>
            <a:ext cx="2747333" cy="57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74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306F4A-C311-4098-3D6F-C173B91B1E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29229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494A105-182A-84FE-7E1C-DE2BC074E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47" b="44016"/>
          <a:stretch/>
        </p:blipFill>
        <p:spPr>
          <a:xfrm>
            <a:off x="5375920" y="3501008"/>
            <a:ext cx="4565717" cy="3285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494A105-182A-84FE-7E1C-DE2BC074E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805773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553BB3A-90ED-1DF1-78D6-4077E5473346}"/>
              </a:ext>
            </a:extLst>
          </p:cNvPr>
          <p:cNvSpPr/>
          <p:nvPr/>
        </p:nvSpPr>
        <p:spPr bwMode="white">
          <a:xfrm>
            <a:off x="1343472" y="1772816"/>
            <a:ext cx="396044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53BB3A-90ED-1DF1-78D6-4077E5473346}"/>
              </a:ext>
            </a:extLst>
          </p:cNvPr>
          <p:cNvSpPr/>
          <p:nvPr/>
        </p:nvSpPr>
        <p:spPr bwMode="white">
          <a:xfrm>
            <a:off x="1055440" y="2708920"/>
            <a:ext cx="4968552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53BB3A-90ED-1DF1-78D6-4077E5473346}"/>
              </a:ext>
            </a:extLst>
          </p:cNvPr>
          <p:cNvSpPr/>
          <p:nvPr/>
        </p:nvSpPr>
        <p:spPr bwMode="white">
          <a:xfrm>
            <a:off x="1151010" y="6084167"/>
            <a:ext cx="5737077" cy="65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76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7CE95-B979-936D-C7CB-F68E3E0071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00135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69231A8-41AF-4F2D-48C0-B9B73E0F74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32" t="1" b="1604"/>
          <a:stretch/>
        </p:blipFill>
        <p:spPr>
          <a:xfrm>
            <a:off x="5087888" y="3933056"/>
            <a:ext cx="5768481" cy="273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63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69231A8-41AF-4F2D-48C0-B9B73E0F7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52" y="1124744"/>
            <a:ext cx="11340000" cy="278108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568BC9C-7BC2-18CA-0175-8DD38D9DBC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56" b="36641"/>
          <a:stretch/>
        </p:blipFill>
        <p:spPr>
          <a:xfrm>
            <a:off x="1130152" y="3848750"/>
            <a:ext cx="3531766" cy="270060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568BC9C-7BC2-18CA-0175-8DD38D9DBC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39" r="47424"/>
          <a:stretch/>
        </p:blipFill>
        <p:spPr>
          <a:xfrm>
            <a:off x="5231904" y="4291972"/>
            <a:ext cx="5962161" cy="18141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13997E-3D95-EB58-548D-01470E8E0B5C}"/>
              </a:ext>
            </a:extLst>
          </p:cNvPr>
          <p:cNvSpPr/>
          <p:nvPr/>
        </p:nvSpPr>
        <p:spPr bwMode="white">
          <a:xfrm>
            <a:off x="911424" y="2143080"/>
            <a:ext cx="4320480" cy="63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13997E-3D95-EB58-548D-01470E8E0B5C}"/>
              </a:ext>
            </a:extLst>
          </p:cNvPr>
          <p:cNvSpPr/>
          <p:nvPr/>
        </p:nvSpPr>
        <p:spPr bwMode="white">
          <a:xfrm>
            <a:off x="983432" y="2996952"/>
            <a:ext cx="5256584" cy="80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13997E-3D95-EB58-548D-01470E8E0B5C}"/>
              </a:ext>
            </a:extLst>
          </p:cNvPr>
          <p:cNvSpPr/>
          <p:nvPr/>
        </p:nvSpPr>
        <p:spPr bwMode="white">
          <a:xfrm>
            <a:off x="767408" y="3962574"/>
            <a:ext cx="3704021" cy="247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13997E-3D95-EB58-548D-01470E8E0B5C}"/>
              </a:ext>
            </a:extLst>
          </p:cNvPr>
          <p:cNvSpPr/>
          <p:nvPr/>
        </p:nvSpPr>
        <p:spPr bwMode="white">
          <a:xfrm>
            <a:off x="5285404" y="4509120"/>
            <a:ext cx="5563124" cy="68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13997E-3D95-EB58-548D-01470E8E0B5C}"/>
              </a:ext>
            </a:extLst>
          </p:cNvPr>
          <p:cNvSpPr/>
          <p:nvPr/>
        </p:nvSpPr>
        <p:spPr bwMode="white">
          <a:xfrm>
            <a:off x="5296800" y="5390057"/>
            <a:ext cx="4320480" cy="63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37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BB2E54-2651-59D6-DF1F-B5EAA9504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291729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FB92E9D-9EBC-A28D-5115-15247727AF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4"/>
          <a:stretch/>
        </p:blipFill>
        <p:spPr>
          <a:xfrm>
            <a:off x="3503712" y="3429000"/>
            <a:ext cx="5219320" cy="303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07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FE891B9-44AD-3657-1605-7707B4C0D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3284984"/>
            <a:ext cx="11340000" cy="357567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FB92E9D-9EBC-A28D-5115-15247727AF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620688"/>
            <a:ext cx="11340000" cy="30364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58B465-9EAF-7EB4-81FE-605190EF987C}"/>
              </a:ext>
            </a:extLst>
          </p:cNvPr>
          <p:cNvSpPr/>
          <p:nvPr/>
        </p:nvSpPr>
        <p:spPr bwMode="white">
          <a:xfrm>
            <a:off x="1020696" y="1725070"/>
            <a:ext cx="4571248" cy="62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58B465-9EAF-7EB4-81FE-605190EF987C}"/>
              </a:ext>
            </a:extLst>
          </p:cNvPr>
          <p:cNvSpPr/>
          <p:nvPr/>
        </p:nvSpPr>
        <p:spPr bwMode="white">
          <a:xfrm>
            <a:off x="1020696" y="2636912"/>
            <a:ext cx="50753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58B465-9EAF-7EB4-81FE-605190EF987C}"/>
              </a:ext>
            </a:extLst>
          </p:cNvPr>
          <p:cNvSpPr/>
          <p:nvPr/>
        </p:nvSpPr>
        <p:spPr bwMode="white">
          <a:xfrm>
            <a:off x="479376" y="3284984"/>
            <a:ext cx="4824536" cy="2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58B465-9EAF-7EB4-81FE-605190EF987C}"/>
              </a:ext>
            </a:extLst>
          </p:cNvPr>
          <p:cNvSpPr/>
          <p:nvPr/>
        </p:nvSpPr>
        <p:spPr bwMode="white">
          <a:xfrm>
            <a:off x="699060" y="6165304"/>
            <a:ext cx="61890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98B07-52B1-5088-754D-7743D6990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67347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6A70BA8-27FD-BE1E-D890-D2EE7461FA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2" b="28532"/>
          <a:stretch/>
        </p:blipFill>
        <p:spPr>
          <a:xfrm>
            <a:off x="5951984" y="2996816"/>
            <a:ext cx="4883920" cy="386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50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6A70BA8-27FD-BE1E-D890-D2EE7461FA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1340000" cy="540265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1FAB8D4-6E05-4052-1F92-3761E39848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1" b="74968"/>
          <a:stretch/>
        </p:blipFill>
        <p:spPr>
          <a:xfrm>
            <a:off x="1130558" y="6095348"/>
            <a:ext cx="5616624" cy="85046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1FAB8D4-6E05-4052-1F92-3761E39848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52" r="49323"/>
          <a:stretch/>
        </p:blipFill>
        <p:spPr>
          <a:xfrm>
            <a:off x="7032104" y="4382159"/>
            <a:ext cx="5746717" cy="24614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C85A01-DFD2-54E0-195B-E432D3A56D15}"/>
              </a:ext>
            </a:extLst>
          </p:cNvPr>
          <p:cNvSpPr/>
          <p:nvPr/>
        </p:nvSpPr>
        <p:spPr bwMode="white">
          <a:xfrm>
            <a:off x="1055440" y="1772816"/>
            <a:ext cx="54726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C85A01-DFD2-54E0-195B-E432D3A56D15}"/>
              </a:ext>
            </a:extLst>
          </p:cNvPr>
          <p:cNvSpPr/>
          <p:nvPr/>
        </p:nvSpPr>
        <p:spPr bwMode="white">
          <a:xfrm>
            <a:off x="1055440" y="2686112"/>
            <a:ext cx="5472608" cy="74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C85A01-DFD2-54E0-195B-E432D3A56D15}"/>
              </a:ext>
            </a:extLst>
          </p:cNvPr>
          <p:cNvSpPr/>
          <p:nvPr/>
        </p:nvSpPr>
        <p:spPr bwMode="white">
          <a:xfrm>
            <a:off x="695400" y="3542468"/>
            <a:ext cx="4680520" cy="247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C85A01-DFD2-54E0-195B-E432D3A56D15}"/>
              </a:ext>
            </a:extLst>
          </p:cNvPr>
          <p:cNvSpPr/>
          <p:nvPr/>
        </p:nvSpPr>
        <p:spPr bwMode="white">
          <a:xfrm>
            <a:off x="1202566" y="6169409"/>
            <a:ext cx="5469498" cy="5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C85A01-DFD2-54E0-195B-E432D3A56D15}"/>
              </a:ext>
            </a:extLst>
          </p:cNvPr>
          <p:cNvSpPr/>
          <p:nvPr/>
        </p:nvSpPr>
        <p:spPr bwMode="white">
          <a:xfrm>
            <a:off x="6888088" y="4382159"/>
            <a:ext cx="388843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C85A01-DFD2-54E0-195B-E432D3A56D15}"/>
              </a:ext>
            </a:extLst>
          </p:cNvPr>
          <p:cNvSpPr/>
          <p:nvPr/>
        </p:nvSpPr>
        <p:spPr bwMode="white">
          <a:xfrm>
            <a:off x="6977468" y="5373216"/>
            <a:ext cx="495118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C85A01-DFD2-54E0-195B-E432D3A56D15}"/>
              </a:ext>
            </a:extLst>
          </p:cNvPr>
          <p:cNvSpPr/>
          <p:nvPr/>
        </p:nvSpPr>
        <p:spPr bwMode="white">
          <a:xfrm>
            <a:off x="6761178" y="6169409"/>
            <a:ext cx="3799318" cy="55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09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2025-06-23T09:34:31Z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