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42095" y="2967095"/>
            <a:ext cx="12476190" cy="9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EE48868-41AB-4348-8308-942CB5C670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32656"/>
            <a:ext cx="10480042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1631504" y="2348880"/>
            <a:ext cx="8712968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639616" y="3789040"/>
            <a:ext cx="664856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567608" y="5085183"/>
            <a:ext cx="664856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0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2FA75D6-283E-41A9-B9F2-2734056B7F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908720"/>
            <a:ext cx="11340000" cy="523555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1847528" y="2564904"/>
            <a:ext cx="7272808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783632" y="4149080"/>
            <a:ext cx="664856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927648" y="5517232"/>
            <a:ext cx="664856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0D7B75F-FB93-9A82-C602-0987B433F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980728"/>
            <a:ext cx="11340000" cy="547702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687800" y="3717032"/>
            <a:ext cx="664856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687800" y="5157192"/>
            <a:ext cx="664856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77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C44C7FD-C9D1-F29E-ABDE-64A176FA7C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764704"/>
            <a:ext cx="11340000" cy="580621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423592" y="2420888"/>
            <a:ext cx="66485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711624" y="3933056"/>
            <a:ext cx="6648560" cy="10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567608" y="5445224"/>
            <a:ext cx="664856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7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E0716A5-ED82-A704-5C81-A87711936C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692696"/>
            <a:ext cx="11144737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207568" y="2492896"/>
            <a:ext cx="664856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711624" y="3933056"/>
            <a:ext cx="664856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855640" y="5445224"/>
            <a:ext cx="664856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4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B15D77C-B5EA-1194-11BB-6D55C0030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620688"/>
            <a:ext cx="11060626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495600" y="2348880"/>
            <a:ext cx="664856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3143672" y="3861048"/>
            <a:ext cx="664856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711624" y="5260842"/>
            <a:ext cx="6648560" cy="122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2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A514667-8A07-33F1-E955-952524370A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48680"/>
            <a:ext cx="9323776" cy="32665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864113C-48B6-C602-A46A-94F5DD349D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3"/>
          <a:stretch/>
        </p:blipFill>
        <p:spPr>
          <a:xfrm>
            <a:off x="3503712" y="3673924"/>
            <a:ext cx="2817170" cy="31879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1775520" y="2708921"/>
            <a:ext cx="7560840" cy="108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753088" y="3815268"/>
            <a:ext cx="6648560" cy="96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3431704" y="4947115"/>
            <a:ext cx="6648560" cy="85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855640" y="5972108"/>
            <a:ext cx="6648560" cy="84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59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0DCD3A9-C834-504F-FD66-EE3CA7B70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1340000" cy="565329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911424" y="2492896"/>
            <a:ext cx="10297144" cy="25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3143672" y="5445224"/>
            <a:ext cx="664856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28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9B04E12-364D-AF1B-CC38-77087580E8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25"/>
          <a:stretch/>
        </p:blipFill>
        <p:spPr>
          <a:xfrm>
            <a:off x="4079776" y="1412776"/>
            <a:ext cx="4680520" cy="456719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639616" y="3140968"/>
            <a:ext cx="664856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711624" y="4560467"/>
            <a:ext cx="664856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8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208AEB7-2066-710D-7922-6EB38E164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620688"/>
            <a:ext cx="9752855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2999656" y="2924944"/>
            <a:ext cx="7056784" cy="113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3071664" y="4365104"/>
            <a:ext cx="664856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5E9FD7-5D99-D369-F882-119B27CF981C}"/>
              </a:ext>
            </a:extLst>
          </p:cNvPr>
          <p:cNvSpPr/>
          <p:nvPr/>
        </p:nvSpPr>
        <p:spPr bwMode="white">
          <a:xfrm>
            <a:off x="3071664" y="5534258"/>
            <a:ext cx="664856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17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2025-06-23T09:48:16Z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