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3" r:id="rId4"/>
    <p:sldId id="352" r:id="rId5"/>
    <p:sldId id="351" r:id="rId6"/>
    <p:sldId id="354" r:id="rId7"/>
    <p:sldId id="349" r:id="rId8"/>
    <p:sldId id="348" r:id="rId9"/>
    <p:sldId id="347" r:id="rId10"/>
    <p:sldId id="346" r:id="rId11"/>
    <p:sldId id="355" r:id="rId12"/>
    <p:sldId id="343" r:id="rId13"/>
    <p:sldId id="342" r:id="rId14"/>
    <p:sldId id="340" r:id="rId15"/>
    <p:sldId id="338" r:id="rId16"/>
    <p:sldId id="356" r:id="rId17"/>
    <p:sldId id="334" r:id="rId18"/>
    <p:sldId id="357" r:id="rId19"/>
    <p:sldId id="358" r:id="rId20"/>
    <p:sldId id="331" r:id="rId21"/>
    <p:sldId id="359" r:id="rId22"/>
    <p:sldId id="360" r:id="rId23"/>
    <p:sldId id="330" r:id="rId24"/>
    <p:sldId id="361" r:id="rId25"/>
    <p:sldId id="362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9333" y="2976619"/>
            <a:ext cx="7133333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18D6E-2ABE-D431-4A58-AA7FCA0D0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5018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94D131F-2EBC-716B-BF4E-303763D0E2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72"/>
          <a:stretch/>
        </p:blipFill>
        <p:spPr>
          <a:xfrm>
            <a:off x="1127448" y="3545632"/>
            <a:ext cx="11340000" cy="33123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1055440" y="3717032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1070314" y="4621034"/>
            <a:ext cx="4881670" cy="53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1019604" y="5334068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1146176" y="6151612"/>
            <a:ext cx="4445768" cy="622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45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8ABE894-F19B-4E1B-0A53-E7F4D2FD6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772816"/>
            <a:ext cx="11340000" cy="409545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94D131F-2EBC-716B-BF4E-303763D0E2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27" r="47296"/>
          <a:stretch/>
        </p:blipFill>
        <p:spPr>
          <a:xfrm>
            <a:off x="823467" y="1268760"/>
            <a:ext cx="5976664" cy="6579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94D131F-2EBC-716B-BF4E-303763D0E2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9" t="1814" r="2211" b="14759"/>
          <a:stretch/>
        </p:blipFill>
        <p:spPr>
          <a:xfrm>
            <a:off x="7320136" y="3501008"/>
            <a:ext cx="4464496" cy="33123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803656" y="1988840"/>
            <a:ext cx="8460696" cy="15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849294" y="3563096"/>
            <a:ext cx="6182809" cy="58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634833" y="4423897"/>
            <a:ext cx="6182809" cy="58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A7DDA5-25A2-A9DC-911B-9EA3085F3508}"/>
              </a:ext>
            </a:extLst>
          </p:cNvPr>
          <p:cNvSpPr/>
          <p:nvPr/>
        </p:nvSpPr>
        <p:spPr bwMode="white">
          <a:xfrm>
            <a:off x="617322" y="5219737"/>
            <a:ext cx="6182809" cy="58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51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1E889-1576-B907-2913-CD509229E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01360"/>
            <a:ext cx="1043033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FA7EDD-585C-3311-46AF-B231876DD773}"/>
              </a:ext>
            </a:extLst>
          </p:cNvPr>
          <p:cNvSpPr/>
          <p:nvPr/>
        </p:nvSpPr>
        <p:spPr bwMode="white">
          <a:xfrm>
            <a:off x="2668790" y="5844528"/>
            <a:ext cx="1674378" cy="61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21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EDFF7-6E77-B05F-9A63-879FF1490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4128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B44246-8A0F-7E3B-CDE8-9D2A67D8FF3D}"/>
              </a:ext>
            </a:extLst>
          </p:cNvPr>
          <p:cNvSpPr/>
          <p:nvPr/>
        </p:nvSpPr>
        <p:spPr bwMode="white">
          <a:xfrm>
            <a:off x="1646346" y="4614073"/>
            <a:ext cx="314206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A0CC9D5-9096-F5F5-E7EA-E4A5460EC4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6" r="62118"/>
          <a:stretch/>
        </p:blipFill>
        <p:spPr>
          <a:xfrm>
            <a:off x="4295800" y="4077072"/>
            <a:ext cx="3575760" cy="286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4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4D47E-DC82-DC4D-2649-E16603877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10932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0CC9D5-9096-F5F5-E7EA-E4A5460EC4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t="1806" r="24436"/>
          <a:stretch/>
        </p:blipFill>
        <p:spPr>
          <a:xfrm>
            <a:off x="6600056" y="3655090"/>
            <a:ext cx="2592288" cy="320291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538B8BD-B6FA-39EC-7E3C-BB5A55034A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2138033"/>
            <a:ext cx="11340000" cy="26935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630E25-6700-03CB-AEB7-6F8CC3C72AF7}"/>
              </a:ext>
            </a:extLst>
          </p:cNvPr>
          <p:cNvSpPr/>
          <p:nvPr/>
        </p:nvSpPr>
        <p:spPr bwMode="white">
          <a:xfrm>
            <a:off x="2764891" y="4143895"/>
            <a:ext cx="771234" cy="42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28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83A1B-A7CE-8B43-AB91-8145175BA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266665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AEE2B87-582B-7F20-123F-601A4E623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10210"/>
            <a:ext cx="11340000" cy="34477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1055440" y="3682062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1055440" y="4523072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1055440" y="5397107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911424" y="6271142"/>
            <a:ext cx="6552728" cy="58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54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7AC51B2-A325-54A1-ED4E-3BFCF7710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11340000" cy="355553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EB6A6F2-2A3A-6540-9004-C6AC88AFE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354" y="4133423"/>
            <a:ext cx="11340000" cy="24511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EE2B87-582B-7F20-123F-601A4E623F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9" t="2634" r="9196" b="1295"/>
          <a:stretch/>
        </p:blipFill>
        <p:spPr>
          <a:xfrm>
            <a:off x="7896200" y="1556792"/>
            <a:ext cx="3960440" cy="33123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1199456" y="2492896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1055440" y="3434279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1074168" y="4293096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1074168" y="5151913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F591F0-4D53-7CDF-8487-EB754752F6B1}"/>
              </a:ext>
            </a:extLst>
          </p:cNvPr>
          <p:cNvSpPr/>
          <p:nvPr/>
        </p:nvSpPr>
        <p:spPr bwMode="white">
          <a:xfrm>
            <a:off x="911424" y="6097445"/>
            <a:ext cx="6552728" cy="61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10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A8502-9914-1E09-1249-7DAC64362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6094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67A1CE-A59A-DDFD-E91C-332C193257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b="32565"/>
          <a:stretch/>
        </p:blipFill>
        <p:spPr>
          <a:xfrm>
            <a:off x="6888088" y="3235606"/>
            <a:ext cx="4523880" cy="299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94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767A1CE-A59A-DDFD-E91C-332C19325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4444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B452AF-3A31-F3A9-541C-E76E6353E6C4}"/>
              </a:ext>
            </a:extLst>
          </p:cNvPr>
          <p:cNvSpPr/>
          <p:nvPr/>
        </p:nvSpPr>
        <p:spPr bwMode="white">
          <a:xfrm>
            <a:off x="767408" y="4365104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452AF-3A31-F3A9-541C-E76E6353E6C4}"/>
              </a:ext>
            </a:extLst>
          </p:cNvPr>
          <p:cNvSpPr/>
          <p:nvPr/>
        </p:nvSpPr>
        <p:spPr bwMode="white">
          <a:xfrm>
            <a:off x="1031369" y="5301208"/>
            <a:ext cx="4179899" cy="47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A600B21-24A5-B5C1-78B3-1CAD08508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50639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2B452AF-3A31-F3A9-541C-E76E6353E6C4}"/>
              </a:ext>
            </a:extLst>
          </p:cNvPr>
          <p:cNvSpPr/>
          <p:nvPr/>
        </p:nvSpPr>
        <p:spPr bwMode="white">
          <a:xfrm>
            <a:off x="551384" y="2204864"/>
            <a:ext cx="8712968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452AF-3A31-F3A9-541C-E76E6353E6C4}"/>
              </a:ext>
            </a:extLst>
          </p:cNvPr>
          <p:cNvSpPr/>
          <p:nvPr/>
        </p:nvSpPr>
        <p:spPr bwMode="white">
          <a:xfrm>
            <a:off x="715054" y="4812093"/>
            <a:ext cx="5380946" cy="70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B452AF-3A31-F3A9-541C-E76E6353E6C4}"/>
              </a:ext>
            </a:extLst>
          </p:cNvPr>
          <p:cNvSpPr/>
          <p:nvPr/>
        </p:nvSpPr>
        <p:spPr bwMode="white">
          <a:xfrm>
            <a:off x="554697" y="5688694"/>
            <a:ext cx="3525080" cy="5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767A1CE-A59A-DDFD-E91C-332C193257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b="32565"/>
          <a:stretch/>
        </p:blipFill>
        <p:spPr>
          <a:xfrm>
            <a:off x="8040216" y="3501008"/>
            <a:ext cx="4523880" cy="299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5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AE8F3-9C87-B948-42B4-37CBB4C4EB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0"/>
          <a:stretch/>
        </p:blipFill>
        <p:spPr>
          <a:xfrm>
            <a:off x="516640" y="1484784"/>
            <a:ext cx="11340000" cy="36240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EA269B-C1F7-5BBE-0E59-AA51356A8DC6}"/>
              </a:ext>
            </a:extLst>
          </p:cNvPr>
          <p:cNvSpPr/>
          <p:nvPr/>
        </p:nvSpPr>
        <p:spPr bwMode="white">
          <a:xfrm>
            <a:off x="10266564" y="3604442"/>
            <a:ext cx="418942" cy="38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65AE8F3-9C87-B948-42B4-37CBB4C4EB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71949"/>
          <a:stretch/>
        </p:blipFill>
        <p:spPr>
          <a:xfrm>
            <a:off x="1199456" y="548680"/>
            <a:ext cx="4345120" cy="115749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A554489-5B5C-D162-8362-1E334677FA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54" r="68468"/>
          <a:stretch/>
        </p:blipFill>
        <p:spPr>
          <a:xfrm>
            <a:off x="4392448" y="4797152"/>
            <a:ext cx="2711664" cy="210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2291A-A9F5-1FDE-A55F-91DFB045F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24" y="1340768"/>
            <a:ext cx="11340000" cy="541165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6320D69-1B54-6C3C-3545-593F224EB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3" r="69103"/>
          <a:stretch/>
        </p:blipFill>
        <p:spPr>
          <a:xfrm>
            <a:off x="7680176" y="476672"/>
            <a:ext cx="2814824" cy="315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1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F8FB67A-3E9B-1615-6A98-5EF4320E2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8343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6320D69-1B54-6C3C-3545-593F224EB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3" r="69103"/>
          <a:stretch/>
        </p:blipFill>
        <p:spPr>
          <a:xfrm>
            <a:off x="8904312" y="1772816"/>
            <a:ext cx="2814824" cy="31561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767408" y="2636912"/>
            <a:ext cx="69847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695400" y="3501008"/>
            <a:ext cx="82089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695400" y="4981710"/>
            <a:ext cx="6120680" cy="46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6816080" y="5025384"/>
            <a:ext cx="2551738" cy="41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3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7FD0062-07D3-26D5-4621-A5B608FCF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16832"/>
            <a:ext cx="11340000" cy="296417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6320D69-1B54-6C3C-3545-593F224EB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3" r="69103"/>
          <a:stretch/>
        </p:blipFill>
        <p:spPr>
          <a:xfrm>
            <a:off x="9004552" y="2492896"/>
            <a:ext cx="2814824" cy="3156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335360" y="3501008"/>
            <a:ext cx="61926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6490430" y="3506484"/>
            <a:ext cx="2629905" cy="5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334412" y="4293096"/>
            <a:ext cx="5833596" cy="58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7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1772D-D45D-3F1D-846A-7308EB535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48204"/>
            <a:ext cx="11340000" cy="33448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016" y="3212976"/>
            <a:ext cx="3071662" cy="380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0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76C71F2-34AF-3D71-B0C2-0D43E8BE3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41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6320D69-1B54-6C3C-3545-593F224EB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t="1016" r="34813"/>
          <a:stretch/>
        </p:blipFill>
        <p:spPr>
          <a:xfrm>
            <a:off x="8879632" y="1505206"/>
            <a:ext cx="3312368" cy="43607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1790" y="1609926"/>
            <a:ext cx="3520210" cy="43657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337552" y="2132856"/>
            <a:ext cx="2590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263352" y="2996952"/>
            <a:ext cx="840843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337552" y="4509119"/>
            <a:ext cx="6118488" cy="41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6456040" y="4397816"/>
            <a:ext cx="2520280" cy="6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263352" y="5144982"/>
            <a:ext cx="3312368" cy="53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3612636" y="5210166"/>
            <a:ext cx="5266996" cy="59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87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066478-A2D2-F90B-F8C3-FDF6B6647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3510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6320D69-1B54-6C3C-3545-593F224EB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t="1016" r="34813"/>
          <a:stretch/>
        </p:blipFill>
        <p:spPr>
          <a:xfrm>
            <a:off x="8879632" y="1505206"/>
            <a:ext cx="3312368" cy="43607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479376" y="2996952"/>
            <a:ext cx="62646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425884" y="3789040"/>
            <a:ext cx="26457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472904" y="4644638"/>
            <a:ext cx="3894904" cy="51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D5B67E-E01B-E01D-8775-709E7F7DA628}"/>
              </a:ext>
            </a:extLst>
          </p:cNvPr>
          <p:cNvSpPr/>
          <p:nvPr/>
        </p:nvSpPr>
        <p:spPr bwMode="white">
          <a:xfrm>
            <a:off x="394784" y="5406011"/>
            <a:ext cx="3829008" cy="57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6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134FF-F6ED-D63C-22A6-A79819185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544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9113C0-A3EB-7202-35C6-98D5635FE47A}"/>
              </a:ext>
            </a:extLst>
          </p:cNvPr>
          <p:cNvSpPr/>
          <p:nvPr/>
        </p:nvSpPr>
        <p:spPr bwMode="white">
          <a:xfrm>
            <a:off x="1598739" y="4050123"/>
            <a:ext cx="2037581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A554489-5B5C-D162-8362-1E334677FA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1376" r="20843"/>
          <a:stretch/>
        </p:blipFill>
        <p:spPr>
          <a:xfrm>
            <a:off x="5447928" y="3717032"/>
            <a:ext cx="3670516" cy="292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11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1BB1D-DB0D-0B84-0B30-1D099904C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4067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63853-6ABE-CA0F-ED89-A0BC40EEFFC8}"/>
              </a:ext>
            </a:extLst>
          </p:cNvPr>
          <p:cNvSpPr/>
          <p:nvPr/>
        </p:nvSpPr>
        <p:spPr bwMode="white">
          <a:xfrm>
            <a:off x="5593568" y="5189954"/>
            <a:ext cx="542720" cy="38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6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25C08-DCD0-894D-754D-331683542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58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C6B71-B0A9-CC31-C665-57648FECA3C0}"/>
              </a:ext>
            </a:extLst>
          </p:cNvPr>
          <p:cNvSpPr/>
          <p:nvPr/>
        </p:nvSpPr>
        <p:spPr bwMode="white">
          <a:xfrm>
            <a:off x="883676" y="3068960"/>
            <a:ext cx="3772164" cy="68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F8C735-E2E7-A8E9-B35D-6B53B0B743A7}"/>
              </a:ext>
            </a:extLst>
          </p:cNvPr>
          <p:cNvSpPr/>
          <p:nvPr/>
        </p:nvSpPr>
        <p:spPr bwMode="white">
          <a:xfrm>
            <a:off x="883676" y="3933056"/>
            <a:ext cx="4513149" cy="46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A046B6-9969-0E30-2C94-245A60BAD768}"/>
              </a:ext>
            </a:extLst>
          </p:cNvPr>
          <p:cNvSpPr/>
          <p:nvPr/>
        </p:nvSpPr>
        <p:spPr bwMode="white">
          <a:xfrm>
            <a:off x="883676" y="4797152"/>
            <a:ext cx="24374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83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5D7F2A3-6945-8E65-FC07-7C8D3FC10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318920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D125C08-DCD0-894D-754D-3316835425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t="41659"/>
          <a:stretch/>
        </p:blipFill>
        <p:spPr>
          <a:xfrm>
            <a:off x="5951984" y="3789040"/>
            <a:ext cx="5676008" cy="2482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C6B71-B0A9-CC31-C665-57648FECA3C0}"/>
              </a:ext>
            </a:extLst>
          </p:cNvPr>
          <p:cNvSpPr/>
          <p:nvPr/>
        </p:nvSpPr>
        <p:spPr bwMode="white">
          <a:xfrm>
            <a:off x="1018386" y="2852936"/>
            <a:ext cx="6085725" cy="7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C6B71-B0A9-CC31-C665-57648FECA3C0}"/>
              </a:ext>
            </a:extLst>
          </p:cNvPr>
          <p:cNvSpPr/>
          <p:nvPr/>
        </p:nvSpPr>
        <p:spPr bwMode="white">
          <a:xfrm>
            <a:off x="839416" y="3880170"/>
            <a:ext cx="3772164" cy="68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2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C8F66-6D25-CE99-2DB4-2F8C0A134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700808"/>
            <a:ext cx="11340000" cy="3733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12FB0-F332-6636-FDEA-45E18AD64755}"/>
              </a:ext>
            </a:extLst>
          </p:cNvPr>
          <p:cNvSpPr/>
          <p:nvPr/>
        </p:nvSpPr>
        <p:spPr bwMode="white">
          <a:xfrm>
            <a:off x="10439144" y="4786503"/>
            <a:ext cx="361813" cy="39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22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C6859-22B7-22E3-886D-8573DCD1EF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3"/>
          <a:stretch/>
        </p:blipFill>
        <p:spPr>
          <a:xfrm>
            <a:off x="2304216" y="1700808"/>
            <a:ext cx="7248168" cy="362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E01B2-C4C6-CCC1-112F-E570D07E0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52736"/>
            <a:ext cx="11340000" cy="5302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280E39-8FF4-B5BC-3251-974AD83B0AF7}"/>
              </a:ext>
            </a:extLst>
          </p:cNvPr>
          <p:cNvSpPr/>
          <p:nvPr/>
        </p:nvSpPr>
        <p:spPr bwMode="white">
          <a:xfrm>
            <a:off x="5244617" y="3971226"/>
            <a:ext cx="2047103" cy="37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2B1341-6113-47D6-2796-C94F2D435DC9}"/>
              </a:ext>
            </a:extLst>
          </p:cNvPr>
          <p:cNvSpPr/>
          <p:nvPr/>
        </p:nvSpPr>
        <p:spPr bwMode="white">
          <a:xfrm>
            <a:off x="10043408" y="4848680"/>
            <a:ext cx="1285390" cy="36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80629D-2A1F-730F-70B8-399E692D19C5}"/>
              </a:ext>
            </a:extLst>
          </p:cNvPr>
          <p:cNvSpPr/>
          <p:nvPr/>
        </p:nvSpPr>
        <p:spPr bwMode="white">
          <a:xfrm>
            <a:off x="1931166" y="5707060"/>
            <a:ext cx="771234" cy="37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2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