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8" r:id="rId11"/>
    <p:sldId id="338" r:id="rId12"/>
    <p:sldId id="339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8415" b="71668"/>
          <a:stretch/>
        </p:blipFill>
        <p:spPr>
          <a:xfrm>
            <a:off x="2459597" y="1767389"/>
            <a:ext cx="7272807" cy="9415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46" t="39166"/>
          <a:stretch/>
        </p:blipFill>
        <p:spPr>
          <a:xfrm>
            <a:off x="2207569" y="3068959"/>
            <a:ext cx="7776863" cy="2021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F8D68-49D8-86B1-A5D0-A3241DBF8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74" y="2022593"/>
            <a:ext cx="11340000" cy="2691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89E9F-995B-C70D-889A-E7E0BDA9E94F}"/>
              </a:ext>
            </a:extLst>
          </p:cNvPr>
          <p:cNvSpPr/>
          <p:nvPr/>
        </p:nvSpPr>
        <p:spPr bwMode="white">
          <a:xfrm>
            <a:off x="792337" y="3933056"/>
            <a:ext cx="5198877" cy="72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A2BF1F-618E-AE7D-2D1F-2B245745C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/>
        </p:blipFill>
        <p:spPr>
          <a:xfrm>
            <a:off x="6312024" y="2996952"/>
            <a:ext cx="6048672" cy="17175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14445-0D73-46DB-91C7-B8783DB58DED}"/>
              </a:ext>
            </a:extLst>
          </p:cNvPr>
          <p:cNvSpPr/>
          <p:nvPr/>
        </p:nvSpPr>
        <p:spPr bwMode="white">
          <a:xfrm>
            <a:off x="6333592" y="4141727"/>
            <a:ext cx="5706294" cy="572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5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F4F285F-F8C4-6AA3-5CA2-D99D6B405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6589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1271464" y="4509120"/>
            <a:ext cx="655272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3215680" y="6021288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8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F1A53-B54C-522D-B85F-20184720E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2711624" y="1196752"/>
            <a:ext cx="6456080" cy="52296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1849936" y="2204864"/>
            <a:ext cx="7317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4367808" y="3212976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4151784" y="4011522"/>
            <a:ext cx="3816424" cy="49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4361181" y="4872716"/>
            <a:ext cx="2670923" cy="5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C744F6-5B5C-269D-A600-46895EA80D2A}"/>
              </a:ext>
            </a:extLst>
          </p:cNvPr>
          <p:cNvSpPr/>
          <p:nvPr/>
        </p:nvSpPr>
        <p:spPr bwMode="white">
          <a:xfrm>
            <a:off x="4305856" y="5697222"/>
            <a:ext cx="2222192" cy="61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9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28251-6D72-8F4A-9B6B-71E9E7ED8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6169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59D1E9-21BB-D489-BDBC-ECA64ECCDE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08"/>
          <a:stretch/>
        </p:blipFill>
        <p:spPr>
          <a:xfrm>
            <a:off x="586137" y="4005064"/>
            <a:ext cx="11340000" cy="18717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EE707-37A8-5B55-7138-C5367334E874}"/>
              </a:ext>
            </a:extLst>
          </p:cNvPr>
          <p:cNvSpPr/>
          <p:nvPr/>
        </p:nvSpPr>
        <p:spPr bwMode="white">
          <a:xfrm>
            <a:off x="10440796" y="5148270"/>
            <a:ext cx="361812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9D1E9-21BB-D489-BDBC-ECA64ECCDE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2" r="34596"/>
          <a:stretch/>
        </p:blipFill>
        <p:spPr>
          <a:xfrm>
            <a:off x="2279576" y="1772816"/>
            <a:ext cx="7416824" cy="363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1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24886-8768-AD9E-1484-415FF54FC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24443"/>
            <a:ext cx="11340000" cy="5833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353B5-4B15-E843-F8AE-A0895C8BEB72}"/>
              </a:ext>
            </a:extLst>
          </p:cNvPr>
          <p:cNvSpPr/>
          <p:nvPr/>
        </p:nvSpPr>
        <p:spPr bwMode="white">
          <a:xfrm>
            <a:off x="10669675" y="2454236"/>
            <a:ext cx="371334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6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5E4AB-5A87-4982-C623-64260AA82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20888"/>
            <a:ext cx="11340000" cy="190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CA30F-F5B5-55E6-02D9-DDB9DDA95899}"/>
              </a:ext>
            </a:extLst>
          </p:cNvPr>
          <p:cNvSpPr/>
          <p:nvPr/>
        </p:nvSpPr>
        <p:spPr bwMode="white">
          <a:xfrm>
            <a:off x="1790362" y="3623037"/>
            <a:ext cx="809319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4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9B316-9045-774A-6316-BBCA84AF9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748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07567-1305-3267-A619-76310036D194}"/>
              </a:ext>
            </a:extLst>
          </p:cNvPr>
          <p:cNvSpPr/>
          <p:nvPr/>
        </p:nvSpPr>
        <p:spPr bwMode="white">
          <a:xfrm>
            <a:off x="10559581" y="3682199"/>
            <a:ext cx="428463" cy="38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36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66DB8-F65E-BCA1-8C08-7EFB22CF6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949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336DA-E50E-A017-FC93-3142143772C0}"/>
              </a:ext>
            </a:extLst>
          </p:cNvPr>
          <p:cNvSpPr/>
          <p:nvPr/>
        </p:nvSpPr>
        <p:spPr bwMode="white">
          <a:xfrm>
            <a:off x="3365558" y="4049824"/>
            <a:ext cx="2129738" cy="55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6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0579B-2D78-EE24-4690-5FECC190F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2961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E8768-B046-4712-3B7B-DA12B010A6E9}"/>
              </a:ext>
            </a:extLst>
          </p:cNvPr>
          <p:cNvSpPr/>
          <p:nvPr/>
        </p:nvSpPr>
        <p:spPr bwMode="white">
          <a:xfrm>
            <a:off x="10544701" y="3796153"/>
            <a:ext cx="342770" cy="38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09618C-E46E-8B4F-68C1-C64E178D0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733256"/>
            <a:ext cx="11340000" cy="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0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4F9CB-1B23-9427-E708-94A536608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764704"/>
            <a:ext cx="11340000" cy="32974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70ACD-6102-FEA5-904E-0965C6D3B736}"/>
              </a:ext>
            </a:extLst>
          </p:cNvPr>
          <p:cNvSpPr/>
          <p:nvPr/>
        </p:nvSpPr>
        <p:spPr bwMode="white">
          <a:xfrm>
            <a:off x="2254894" y="3356885"/>
            <a:ext cx="2208967" cy="49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85F014-E8C4-3F47-FAA9-53942DE72BED}"/>
              </a:ext>
            </a:extLst>
          </p:cNvPr>
          <p:cNvSpPr/>
          <p:nvPr/>
        </p:nvSpPr>
        <p:spPr bwMode="white">
          <a:xfrm>
            <a:off x="6482401" y="3375945"/>
            <a:ext cx="2113753" cy="4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169BDE-628E-1FA7-ACCF-7C3F180BF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4062111"/>
            <a:ext cx="11340000" cy="284600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EF0E14-E075-5BB4-3564-78961EB3C622}"/>
              </a:ext>
            </a:extLst>
          </p:cNvPr>
          <p:cNvSpPr/>
          <p:nvPr/>
        </p:nvSpPr>
        <p:spPr bwMode="white">
          <a:xfrm>
            <a:off x="3372320" y="6051088"/>
            <a:ext cx="4881062" cy="62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51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