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5" r:id="rId5"/>
    <p:sldId id="337" r:id="rId6"/>
    <p:sldId id="338" r:id="rId7"/>
    <p:sldId id="333" r:id="rId8"/>
    <p:sldId id="331" r:id="rId9"/>
    <p:sldId id="329" r:id="rId10"/>
    <p:sldId id="339" r:id="rId11"/>
    <p:sldId id="34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2666" y="2290905"/>
            <a:ext cx="6866667" cy="22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13F92-4234-F1F4-4831-4ACBEC86B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8064"/>
            <a:ext cx="11340000" cy="25562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6793C4-5D80-B0AF-3F19-365AB66C2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89" y="3426336"/>
            <a:ext cx="11340000" cy="1658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376" y="4121696"/>
            <a:ext cx="263273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3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D7D8B4-10BD-0D75-3CC4-824C06B036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6" b="-2707"/>
          <a:stretch/>
        </p:blipFill>
        <p:spPr>
          <a:xfrm>
            <a:off x="7464152" y="1700808"/>
            <a:ext cx="3584648" cy="388843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B49E8E1-29AE-656F-387C-89969EEDEA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/>
        </p:blipFill>
        <p:spPr>
          <a:xfrm>
            <a:off x="695400" y="2204864"/>
            <a:ext cx="5760640" cy="2338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616" y="1675048"/>
            <a:ext cx="3904184" cy="40577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255F4-9920-75E8-A9ED-CB15E722E90D}"/>
              </a:ext>
            </a:extLst>
          </p:cNvPr>
          <p:cNvSpPr/>
          <p:nvPr/>
        </p:nvSpPr>
        <p:spPr bwMode="white">
          <a:xfrm>
            <a:off x="695400" y="3140968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9255F4-9920-75E8-A9ED-CB15E722E90D}"/>
              </a:ext>
            </a:extLst>
          </p:cNvPr>
          <p:cNvSpPr/>
          <p:nvPr/>
        </p:nvSpPr>
        <p:spPr bwMode="white">
          <a:xfrm flipV="1">
            <a:off x="695400" y="3887552"/>
            <a:ext cx="5040560" cy="60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26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807794D5-4FFA-245E-5188-577F54032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5" r="35230"/>
          <a:stretch/>
        </p:blipFill>
        <p:spPr>
          <a:xfrm>
            <a:off x="9336360" y="3352671"/>
            <a:ext cx="2664296" cy="36201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FE2BF5A-E195-19DB-6FB0-350DB9D2C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4"/>
          <a:stretch/>
        </p:blipFill>
        <p:spPr>
          <a:xfrm>
            <a:off x="479376" y="1340768"/>
            <a:ext cx="11340000" cy="3004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83CC0-03E9-88C0-A673-1D4764F8B629}"/>
              </a:ext>
            </a:extLst>
          </p:cNvPr>
          <p:cNvSpPr/>
          <p:nvPr/>
        </p:nvSpPr>
        <p:spPr bwMode="white">
          <a:xfrm>
            <a:off x="10257864" y="3582035"/>
            <a:ext cx="361813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4120F2A-B198-38A5-7AB5-E145AB801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76"/>
          <a:stretch/>
        </p:blipFill>
        <p:spPr>
          <a:xfrm>
            <a:off x="816773" y="4086455"/>
            <a:ext cx="2542923" cy="288213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4120F2A-B198-38A5-7AB5-E145AB8011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4" t="7170" r="31856"/>
          <a:stretch/>
        </p:blipFill>
        <p:spPr>
          <a:xfrm>
            <a:off x="3935760" y="4293096"/>
            <a:ext cx="2880321" cy="267549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07794D5-4FFA-245E-5188-577F54032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/>
        </p:blipFill>
        <p:spPr>
          <a:xfrm>
            <a:off x="6816081" y="3352671"/>
            <a:ext cx="2376263" cy="3620180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9FE2BF5A-E195-19DB-6FB0-350DB9D2C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7596"/>
          <a:stretch/>
        </p:blipFill>
        <p:spPr>
          <a:xfrm>
            <a:off x="1127448" y="548680"/>
            <a:ext cx="3888432" cy="1050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07E9D-6238-B1D6-D26B-EF31C2FD7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44136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33230-5A58-47E9-AF8C-52541FC97B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80"/>
          <a:stretch/>
        </p:blipFill>
        <p:spPr>
          <a:xfrm>
            <a:off x="767408" y="1052736"/>
            <a:ext cx="11340000" cy="1916968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F9C07E9D-6238-B1D6-D26B-EF31C2FD7A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/>
        </p:blipFill>
        <p:spPr>
          <a:xfrm>
            <a:off x="623392" y="3068960"/>
            <a:ext cx="10441369" cy="320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3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33230-5A58-47E9-AF8C-52541FC97B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09"/>
          <a:stretch/>
        </p:blipFill>
        <p:spPr>
          <a:xfrm>
            <a:off x="948688" y="936559"/>
            <a:ext cx="11340000" cy="3644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BDD82-1BE5-1DF0-8401-2991003C2D20}"/>
              </a:ext>
            </a:extLst>
          </p:cNvPr>
          <p:cNvSpPr/>
          <p:nvPr/>
        </p:nvSpPr>
        <p:spPr bwMode="white">
          <a:xfrm>
            <a:off x="2243599" y="2169929"/>
            <a:ext cx="2228010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CC008-A812-6ECA-E7D2-65A184C549E3}"/>
              </a:ext>
            </a:extLst>
          </p:cNvPr>
          <p:cNvSpPr/>
          <p:nvPr/>
        </p:nvSpPr>
        <p:spPr bwMode="white">
          <a:xfrm>
            <a:off x="5172521" y="1979320"/>
            <a:ext cx="2155512" cy="5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DA0B5E-22B2-C173-1614-E278CC9A87F2}"/>
              </a:ext>
            </a:extLst>
          </p:cNvPr>
          <p:cNvSpPr/>
          <p:nvPr/>
        </p:nvSpPr>
        <p:spPr bwMode="white">
          <a:xfrm>
            <a:off x="8346824" y="2179459"/>
            <a:ext cx="1942366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154F1A-B9BA-4F41-AAFD-753567F674AA}"/>
              </a:ext>
            </a:extLst>
          </p:cNvPr>
          <p:cNvSpPr/>
          <p:nvPr/>
        </p:nvSpPr>
        <p:spPr bwMode="white">
          <a:xfrm>
            <a:off x="4614431" y="3094381"/>
            <a:ext cx="818841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A71421-996E-D7BA-A60D-6A52BB476DE6}"/>
              </a:ext>
            </a:extLst>
          </p:cNvPr>
          <p:cNvSpPr/>
          <p:nvPr/>
        </p:nvSpPr>
        <p:spPr bwMode="white">
          <a:xfrm>
            <a:off x="6832919" y="3103911"/>
            <a:ext cx="761712" cy="35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FB0BFC-BAC5-B809-574F-2D75B0D56E67}"/>
              </a:ext>
            </a:extLst>
          </p:cNvPr>
          <p:cNvSpPr/>
          <p:nvPr/>
        </p:nvSpPr>
        <p:spPr bwMode="white">
          <a:xfrm>
            <a:off x="8994279" y="3094381"/>
            <a:ext cx="742670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9C07E9D-6238-B1D6-D26B-EF31C2FD7A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/>
          <a:stretch/>
        </p:blipFill>
        <p:spPr>
          <a:xfrm>
            <a:off x="2004071" y="4341053"/>
            <a:ext cx="8281130" cy="254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8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2276CCA-A78D-2E78-234E-614E9A359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2848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BB52C9F-0BEE-7B7F-85DA-25C82ED14EDD}"/>
              </a:ext>
            </a:extLst>
          </p:cNvPr>
          <p:cNvSpPr/>
          <p:nvPr/>
        </p:nvSpPr>
        <p:spPr bwMode="white">
          <a:xfrm>
            <a:off x="912240" y="5733256"/>
            <a:ext cx="3383559" cy="66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47983"/>
          <a:stretch/>
        </p:blipFill>
        <p:spPr>
          <a:xfrm>
            <a:off x="3143672" y="2198380"/>
            <a:ext cx="3096344" cy="35348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0262" t="505"/>
          <a:stretch/>
        </p:blipFill>
        <p:spPr>
          <a:xfrm>
            <a:off x="6240016" y="2198380"/>
            <a:ext cx="3181684" cy="377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6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F9403-93D1-2D08-22FB-347A596D46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4"/>
          <a:stretch/>
        </p:blipFill>
        <p:spPr>
          <a:xfrm>
            <a:off x="551384" y="1844824"/>
            <a:ext cx="11340000" cy="15512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255F4-9920-75E8-A9ED-CB15E722E90D}"/>
              </a:ext>
            </a:extLst>
          </p:cNvPr>
          <p:cNvSpPr/>
          <p:nvPr/>
        </p:nvSpPr>
        <p:spPr bwMode="white">
          <a:xfrm>
            <a:off x="10425086" y="2853012"/>
            <a:ext cx="361813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811A938-3876-1B69-F9AA-DF58B0747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356992"/>
            <a:ext cx="9755824" cy="32753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A2F9403-93D1-2D08-22FB-347A596D46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49449"/>
          <a:stretch/>
        </p:blipFill>
        <p:spPr>
          <a:xfrm>
            <a:off x="1199456" y="620688"/>
            <a:ext cx="4680520" cy="131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7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CF08D-607F-21FD-E398-E205F966E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4746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EEAE2B-18F7-DD0D-8DC2-ADD10BF45F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5" b="12757"/>
          <a:stretch/>
        </p:blipFill>
        <p:spPr>
          <a:xfrm>
            <a:off x="3863752" y="3284984"/>
            <a:ext cx="8442852" cy="33711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CEEAE2B-18F7-DD0D-8DC2-ADD10BF45F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34" r="74183"/>
          <a:stretch/>
        </p:blipFill>
        <p:spPr>
          <a:xfrm>
            <a:off x="1199456" y="3573016"/>
            <a:ext cx="2927688" cy="6994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9255F4-9920-75E8-A9ED-CB15E722E90D}"/>
              </a:ext>
            </a:extLst>
          </p:cNvPr>
          <p:cNvSpPr/>
          <p:nvPr/>
        </p:nvSpPr>
        <p:spPr bwMode="white">
          <a:xfrm>
            <a:off x="1199456" y="3573016"/>
            <a:ext cx="28083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57233"/>
          <a:stretch/>
        </p:blipFill>
        <p:spPr>
          <a:xfrm>
            <a:off x="4289880" y="3377722"/>
            <a:ext cx="3246280" cy="33561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43716"/>
          <a:stretch/>
        </p:blipFill>
        <p:spPr>
          <a:xfrm>
            <a:off x="7608168" y="3377722"/>
            <a:ext cx="4272308" cy="335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9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05D10-9B04-706B-E11B-5D9B883D9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106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015" y="4121696"/>
            <a:ext cx="263273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3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