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1" r:id="rId4"/>
    <p:sldId id="350" r:id="rId5"/>
    <p:sldId id="348" r:id="rId6"/>
    <p:sldId id="352" r:id="rId7"/>
    <p:sldId id="345" r:id="rId8"/>
    <p:sldId id="344" r:id="rId9"/>
    <p:sldId id="343" r:id="rId10"/>
    <p:sldId id="353" r:id="rId11"/>
    <p:sldId id="341" r:id="rId12"/>
    <p:sldId id="354" r:id="rId13"/>
    <p:sldId id="339" r:id="rId14"/>
    <p:sldId id="336" r:id="rId15"/>
    <p:sldId id="335" r:id="rId16"/>
    <p:sldId id="334" r:id="rId17"/>
    <p:sldId id="333" r:id="rId18"/>
    <p:sldId id="355" r:id="rId19"/>
    <p:sldId id="331" r:id="rId20"/>
    <p:sldId id="329" r:id="rId21"/>
    <p:sldId id="330" r:id="rId22"/>
    <p:sldId id="356" r:id="rId23"/>
    <p:sldId id="357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6000" y="3033762"/>
            <a:ext cx="5800000" cy="7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25B6BFF-54BA-7D91-3077-80F780524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090" y="692696"/>
            <a:ext cx="10923910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5D96422-5596-7DEC-8E50-EFC89FC7F159}"/>
              </a:ext>
            </a:extLst>
          </p:cNvPr>
          <p:cNvSpPr/>
          <p:nvPr/>
        </p:nvSpPr>
        <p:spPr bwMode="white">
          <a:xfrm>
            <a:off x="1268090" y="1556792"/>
            <a:ext cx="2307630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96422-5596-7DEC-8E50-EFC89FC7F159}"/>
              </a:ext>
            </a:extLst>
          </p:cNvPr>
          <p:cNvSpPr/>
          <p:nvPr/>
        </p:nvSpPr>
        <p:spPr bwMode="white">
          <a:xfrm>
            <a:off x="1236108" y="4292246"/>
            <a:ext cx="5291940" cy="5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D96422-5596-7DEC-8E50-EFC89FC7F159}"/>
              </a:ext>
            </a:extLst>
          </p:cNvPr>
          <p:cNvSpPr/>
          <p:nvPr/>
        </p:nvSpPr>
        <p:spPr bwMode="white">
          <a:xfrm>
            <a:off x="1127448" y="5138014"/>
            <a:ext cx="5291940" cy="5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D96422-5596-7DEC-8E50-EFC89FC7F159}"/>
              </a:ext>
            </a:extLst>
          </p:cNvPr>
          <p:cNvSpPr/>
          <p:nvPr/>
        </p:nvSpPr>
        <p:spPr bwMode="white">
          <a:xfrm>
            <a:off x="1236108" y="5877272"/>
            <a:ext cx="6660092" cy="68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1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7C5F2-608B-A198-D14C-1D9529495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154" y="719413"/>
            <a:ext cx="10058430" cy="610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A0E099-DE2B-90FE-71C2-0E56B4F30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191244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F8E92EE-0FF4-0AFA-13DE-09C239F18E9B}"/>
              </a:ext>
            </a:extLst>
          </p:cNvPr>
          <p:cNvSpPr/>
          <p:nvPr/>
        </p:nvSpPr>
        <p:spPr bwMode="white">
          <a:xfrm>
            <a:off x="9421268" y="1340768"/>
            <a:ext cx="1427259" cy="52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E0FD4-263C-6BF2-2EA0-17E5585A8513}"/>
              </a:ext>
            </a:extLst>
          </p:cNvPr>
          <p:cNvSpPr/>
          <p:nvPr/>
        </p:nvSpPr>
        <p:spPr bwMode="white">
          <a:xfrm>
            <a:off x="695400" y="2132856"/>
            <a:ext cx="6120680" cy="67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07C5F2-608B-A198-D14C-1D9529495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03" t="14902" r="716" b="6041"/>
          <a:stretch/>
        </p:blipFill>
        <p:spPr>
          <a:xfrm>
            <a:off x="7176120" y="2348880"/>
            <a:ext cx="4249612" cy="418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6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84AC7-7D73-9AB3-3B0A-06D7F0348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8"/>
          <a:stretch/>
        </p:blipFill>
        <p:spPr>
          <a:xfrm>
            <a:off x="767408" y="1429916"/>
            <a:ext cx="11195984" cy="26648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D35213-C98B-265E-F3B9-D36A28589D2B}"/>
              </a:ext>
            </a:extLst>
          </p:cNvPr>
          <p:cNvSpPr/>
          <p:nvPr/>
        </p:nvSpPr>
        <p:spPr bwMode="white">
          <a:xfrm>
            <a:off x="10344472" y="3356992"/>
            <a:ext cx="491229" cy="53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79FFA8D-4C62-B063-161A-F0F3574687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9" r="72278"/>
          <a:stretch/>
        </p:blipFill>
        <p:spPr>
          <a:xfrm>
            <a:off x="4502208" y="2948034"/>
            <a:ext cx="2385880" cy="256919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E1E69F4-7FBA-6DC5-6CE2-1810E9AAE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095510"/>
            <a:ext cx="11126496" cy="171786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FD84AC7-7D73-9AB3-3B0A-06D7F0348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75" b="66362"/>
          <a:stretch/>
        </p:blipFill>
        <p:spPr>
          <a:xfrm>
            <a:off x="1263924" y="548680"/>
            <a:ext cx="4392488" cy="111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35A6C-C6AE-480B-881F-755FD3B6B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30599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9FFA8D-4C62-B063-161A-F0F3574687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098" r="29733"/>
          <a:stretch/>
        </p:blipFill>
        <p:spPr>
          <a:xfrm>
            <a:off x="4727848" y="3530754"/>
            <a:ext cx="2839308" cy="331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72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28724-4B0E-8D6E-A973-14043C65C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501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D51415-97A6-4A46-A433-4A11EF59C656}"/>
              </a:ext>
            </a:extLst>
          </p:cNvPr>
          <p:cNvSpPr/>
          <p:nvPr/>
        </p:nvSpPr>
        <p:spPr bwMode="white">
          <a:xfrm>
            <a:off x="1516630" y="4044386"/>
            <a:ext cx="828362" cy="37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9FFA8D-4C62-B063-161A-F0F3574687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1098" r="29733"/>
          <a:stretch/>
        </p:blipFill>
        <p:spPr>
          <a:xfrm>
            <a:off x="4727848" y="3530754"/>
            <a:ext cx="2839308" cy="331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7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E0D2F-28E5-C535-F653-64484FB1A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821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3B017D-6877-B3FF-E9A6-BCE2F5B0B6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3" t="762" r="9629" b="39108"/>
          <a:stretch/>
        </p:blipFill>
        <p:spPr>
          <a:xfrm>
            <a:off x="4439816" y="3501008"/>
            <a:ext cx="302433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0EA51-AB0E-D5F0-78E9-CE417BDEB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28800"/>
            <a:ext cx="11340000" cy="44713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3B017D-6877-B3FF-E9A6-BCE2F5B0B6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3" t="762" r="9629" b="39108"/>
          <a:stretch/>
        </p:blipFill>
        <p:spPr>
          <a:xfrm>
            <a:off x="8904312" y="620688"/>
            <a:ext cx="302433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5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C3B017D-6877-B3FF-E9A6-BCE2F5B0B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128054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2323C43-E70E-C0AA-5D5A-DC37898AE802}"/>
              </a:ext>
            </a:extLst>
          </p:cNvPr>
          <p:cNvSpPr/>
          <p:nvPr/>
        </p:nvSpPr>
        <p:spPr bwMode="white">
          <a:xfrm>
            <a:off x="1199456" y="1772816"/>
            <a:ext cx="6768752" cy="30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23C43-E70E-C0AA-5D5A-DC37898AE802}"/>
              </a:ext>
            </a:extLst>
          </p:cNvPr>
          <p:cNvSpPr/>
          <p:nvPr/>
        </p:nvSpPr>
        <p:spPr bwMode="white">
          <a:xfrm>
            <a:off x="1199456" y="5157192"/>
            <a:ext cx="5112568" cy="59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23C43-E70E-C0AA-5D5A-DC37898AE802}"/>
              </a:ext>
            </a:extLst>
          </p:cNvPr>
          <p:cNvSpPr/>
          <p:nvPr/>
        </p:nvSpPr>
        <p:spPr bwMode="white">
          <a:xfrm>
            <a:off x="1055440" y="6048293"/>
            <a:ext cx="3456384" cy="58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0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6A3B8-AC7F-1023-E0E3-3FDC59AF9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7"/>
          <a:stretch/>
        </p:blipFill>
        <p:spPr>
          <a:xfrm>
            <a:off x="407368" y="1740976"/>
            <a:ext cx="11340000" cy="366629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C914209-5F4F-E43A-6F03-73155CB0A7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5" t="-464" r="33670" b="40335"/>
          <a:stretch/>
        </p:blipFill>
        <p:spPr>
          <a:xfrm>
            <a:off x="9552384" y="4069933"/>
            <a:ext cx="2016224" cy="286924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256A3B8-AC7F-1023-E0E3-3FDC59AF98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75059"/>
          <a:stretch/>
        </p:blipFill>
        <p:spPr>
          <a:xfrm>
            <a:off x="1265069" y="620688"/>
            <a:ext cx="4752528" cy="112028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5E4C71-887C-4371-1558-5D49DB64DE2B}"/>
              </a:ext>
            </a:extLst>
          </p:cNvPr>
          <p:cNvSpPr/>
          <p:nvPr/>
        </p:nvSpPr>
        <p:spPr bwMode="white">
          <a:xfrm>
            <a:off x="11208569" y="5722150"/>
            <a:ext cx="538800" cy="8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71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747F6-AA4F-6AA8-CDE9-968C2C16AB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54"/>
          <a:stretch/>
        </p:blipFill>
        <p:spPr>
          <a:xfrm>
            <a:off x="551384" y="1593174"/>
            <a:ext cx="11340000" cy="28514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AD50BB-D9A4-FC1C-EE79-22AB6B54D251}"/>
              </a:ext>
            </a:extLst>
          </p:cNvPr>
          <p:cNvSpPr/>
          <p:nvPr/>
        </p:nvSpPr>
        <p:spPr bwMode="white">
          <a:xfrm>
            <a:off x="10358436" y="3825326"/>
            <a:ext cx="333249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8363C2B-408B-BA75-7BEF-9FB4ABCF9E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 r="9414" b="41648"/>
          <a:stretch/>
        </p:blipFill>
        <p:spPr>
          <a:xfrm>
            <a:off x="983432" y="4321972"/>
            <a:ext cx="10272504" cy="237626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B8747F6-AA4F-6AA8-CDE9-968C2C16AB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5346"/>
          <a:stretch/>
        </p:blipFill>
        <p:spPr>
          <a:xfrm>
            <a:off x="1271464" y="433856"/>
            <a:ext cx="4464496" cy="126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C914209-5F4F-E43A-6F03-73155CB0A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186" y="590766"/>
            <a:ext cx="9770398" cy="59278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1582186" y="1556792"/>
            <a:ext cx="415377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1055440" y="2348880"/>
            <a:ext cx="3313450" cy="4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1487488" y="3097267"/>
            <a:ext cx="3888432" cy="270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1487488" y="5981768"/>
            <a:ext cx="4896544" cy="61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69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97790-E900-7D1F-AA4A-3468C95EA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263240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C914209-5F4F-E43A-6F03-73155CB0A7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8" t="-1691" r="6446" b="41562"/>
          <a:stretch/>
        </p:blipFill>
        <p:spPr>
          <a:xfrm>
            <a:off x="5005594" y="3342591"/>
            <a:ext cx="4258758" cy="29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2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3FA6BA-4EDD-07C9-F86B-A117A276C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625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FBA3E64-9EBB-F437-66AF-2569803EED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353525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914209-5F4F-E43A-6F03-73155CB0A7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8" t="-1691" r="6446" b="41562"/>
          <a:stretch/>
        </p:blipFill>
        <p:spPr>
          <a:xfrm>
            <a:off x="7608168" y="2060848"/>
            <a:ext cx="4258758" cy="2981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227623" y="2300190"/>
            <a:ext cx="2484001" cy="62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2738928" y="2300190"/>
            <a:ext cx="4702313" cy="59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239860" y="3172727"/>
            <a:ext cx="3191844" cy="60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376294" y="4072206"/>
            <a:ext cx="4711594" cy="96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5087888" y="3350071"/>
            <a:ext cx="2353353" cy="231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356010" y="5805264"/>
            <a:ext cx="5379950" cy="72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2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6EF29C1-08C0-1810-1109-E5C42329A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867135"/>
            <a:ext cx="11340000" cy="334489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E497150-844D-732C-C65C-50A16078D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03728"/>
            <a:ext cx="11340000" cy="1849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914209-5F4F-E43A-6F03-73155CB0A7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8" t="-1691" r="6446" b="41562"/>
          <a:stretch/>
        </p:blipFill>
        <p:spPr>
          <a:xfrm>
            <a:off x="7933242" y="3049016"/>
            <a:ext cx="4258758" cy="29811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849633" y="3049016"/>
            <a:ext cx="3313450" cy="55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551384" y="3942334"/>
            <a:ext cx="7632848" cy="49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849633" y="4776207"/>
            <a:ext cx="3313450" cy="4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3AD7A9-2EE9-CAD4-F461-4FEB068DF782}"/>
              </a:ext>
            </a:extLst>
          </p:cNvPr>
          <p:cNvSpPr/>
          <p:nvPr/>
        </p:nvSpPr>
        <p:spPr bwMode="white">
          <a:xfrm>
            <a:off x="767408" y="5572725"/>
            <a:ext cx="3313450" cy="73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6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63C2B-408B-BA75-7BEF-9FB4ABCF9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39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5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8F3CC-BB92-2BDB-9D23-DBF623B9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744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D01FF-74AB-7520-D152-6E8B96C6A54A}"/>
              </a:ext>
            </a:extLst>
          </p:cNvPr>
          <p:cNvSpPr/>
          <p:nvPr/>
        </p:nvSpPr>
        <p:spPr bwMode="white">
          <a:xfrm>
            <a:off x="10310829" y="2200175"/>
            <a:ext cx="361813" cy="3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20BB31-6C66-E561-82E9-E33CD259C5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3"/>
          <a:stretch/>
        </p:blipFill>
        <p:spPr>
          <a:xfrm>
            <a:off x="9367017" y="3501008"/>
            <a:ext cx="2249436" cy="339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68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9B4DC-6997-9BC1-C114-90583DE86E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92889"/>
            <a:ext cx="11340000" cy="3760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3C62C-56A4-9E8B-8921-759F9296CBB8}"/>
              </a:ext>
            </a:extLst>
          </p:cNvPr>
          <p:cNvSpPr/>
          <p:nvPr/>
        </p:nvSpPr>
        <p:spPr bwMode="white">
          <a:xfrm>
            <a:off x="1670747" y="3946896"/>
            <a:ext cx="5198690" cy="49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20BB31-6C66-E561-82E9-E33CD259C5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2" t="19595" r="18938"/>
          <a:stretch/>
        </p:blipFill>
        <p:spPr>
          <a:xfrm>
            <a:off x="7567618" y="4331230"/>
            <a:ext cx="3208902" cy="268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9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37E366F-09BD-EC84-8C6F-2499EEFA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980728"/>
            <a:ext cx="11340000" cy="4417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804672" y="2852936"/>
            <a:ext cx="507782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948688" y="3717032"/>
            <a:ext cx="2554059" cy="76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6277280" y="2733914"/>
            <a:ext cx="5256585" cy="247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597B81D-E4B0-609D-BB7B-780FFF9C9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376" b="19549"/>
          <a:stretch/>
        </p:blipFill>
        <p:spPr>
          <a:xfrm>
            <a:off x="5915802" y="3573016"/>
            <a:ext cx="3132526" cy="281710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597B81D-E4B0-609D-BB7B-780FFF9C9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87" r="52375"/>
          <a:stretch/>
        </p:blipFill>
        <p:spPr>
          <a:xfrm>
            <a:off x="948688" y="5861901"/>
            <a:ext cx="5400600" cy="837366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37E366F-09BD-EC84-8C6F-2499EEFAD5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t="42382" r="1576" b="3826"/>
          <a:stretch/>
        </p:blipFill>
        <p:spPr>
          <a:xfrm>
            <a:off x="7980147" y="2469198"/>
            <a:ext cx="4193918" cy="175189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1094929" y="4629629"/>
            <a:ext cx="5505127" cy="76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6600056" y="3933056"/>
            <a:ext cx="2229845" cy="218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27A141-53C4-0901-2EF7-D2999351BC7A}"/>
              </a:ext>
            </a:extLst>
          </p:cNvPr>
          <p:cNvSpPr/>
          <p:nvPr/>
        </p:nvSpPr>
        <p:spPr bwMode="white">
          <a:xfrm>
            <a:off x="844161" y="5861902"/>
            <a:ext cx="5395855" cy="83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1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E69C3-D95D-85F0-198C-C1E2AFFF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3164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517A7F-2124-AB4A-1CCD-9F7B7ED071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39"/>
          <a:stretch/>
        </p:blipFill>
        <p:spPr>
          <a:xfrm>
            <a:off x="1030800" y="3905808"/>
            <a:ext cx="11340000" cy="9088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AA1F9-C855-A37A-2541-23AC2E85638B}"/>
              </a:ext>
            </a:extLst>
          </p:cNvPr>
          <p:cNvSpPr/>
          <p:nvPr/>
        </p:nvSpPr>
        <p:spPr bwMode="white">
          <a:xfrm>
            <a:off x="10342739" y="4086829"/>
            <a:ext cx="361813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66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17A7F-2124-AB4A-1CCD-9F7B7ED071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1" r="6873"/>
          <a:stretch/>
        </p:blipFill>
        <p:spPr>
          <a:xfrm>
            <a:off x="911424" y="1556792"/>
            <a:ext cx="10560536" cy="457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4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C1B1D-29C3-21F1-9695-D3C5C68B4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8126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5B6BFF-54BA-7D91-3077-80F780524A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6" t="-2918" r="2668" b="30518"/>
          <a:stretch/>
        </p:blipFill>
        <p:spPr>
          <a:xfrm>
            <a:off x="6023992" y="3429000"/>
            <a:ext cx="3960440" cy="35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9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