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8" r:id="rId4"/>
    <p:sldId id="336" r:id="rId5"/>
    <p:sldId id="339" r:id="rId6"/>
    <p:sldId id="334" r:id="rId7"/>
    <p:sldId id="340" r:id="rId8"/>
    <p:sldId id="331" r:id="rId9"/>
    <p:sldId id="341" r:id="rId10"/>
    <p:sldId id="342" r:id="rId11"/>
    <p:sldId id="327" r:id="rId12"/>
    <p:sldId id="34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2963756"/>
            <a:ext cx="12191998" cy="930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974F76C-956F-41EF-FABE-547B8FA95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48680"/>
            <a:ext cx="11340000" cy="35646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36F1937-F0B0-9936-207A-A69628825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769" y="4083905"/>
            <a:ext cx="11340000" cy="2617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374708" y="2564904"/>
            <a:ext cx="31452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445768" y="3356992"/>
            <a:ext cx="33621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374708" y="4192157"/>
            <a:ext cx="7249684" cy="71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445768" y="5164505"/>
            <a:ext cx="7394648" cy="6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398102" y="6062645"/>
            <a:ext cx="5498098" cy="58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0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15912-8A9E-6525-158A-52DB9B86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26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6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32AD5E8-B8F1-5EF3-DF67-180EA8A11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1340000" cy="42330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9C4784A-8E54-C0EA-FBA3-23172D39B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1" b="68757"/>
          <a:stretch/>
        </p:blipFill>
        <p:spPr>
          <a:xfrm>
            <a:off x="1919536" y="4545124"/>
            <a:ext cx="4176464" cy="10441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C4784A-8E54-C0EA-FBA3-23172D39B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17" r="56403"/>
          <a:stretch/>
        </p:blipFill>
        <p:spPr>
          <a:xfrm>
            <a:off x="1966353" y="5473622"/>
            <a:ext cx="4943912" cy="135287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9C4784A-8E54-C0EA-FBA3-23172D39BE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4" r="54916" b="46132"/>
          <a:stretch/>
        </p:blipFill>
        <p:spPr>
          <a:xfrm>
            <a:off x="5735960" y="4545124"/>
            <a:ext cx="5112568" cy="900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279576" y="2116298"/>
            <a:ext cx="5400600" cy="119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135560" y="3649992"/>
            <a:ext cx="2664296" cy="100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1767304" y="4781685"/>
            <a:ext cx="37526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5735960" y="4781685"/>
            <a:ext cx="5112568" cy="5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1895094" y="5561098"/>
            <a:ext cx="4920986" cy="103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45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3F4E3-F2C8-85D7-A6F7-9CC03333A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604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2AB1E23-9430-FF37-5E2C-CF9C81ACF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49662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11AE75E-BD64-E564-79B7-BD17D834F764}"/>
              </a:ext>
            </a:extLst>
          </p:cNvPr>
          <p:cNvSpPr/>
          <p:nvPr/>
        </p:nvSpPr>
        <p:spPr bwMode="white">
          <a:xfrm>
            <a:off x="2639616" y="2708920"/>
            <a:ext cx="21602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AE75E-BD64-E564-79B7-BD17D834F764}"/>
              </a:ext>
            </a:extLst>
          </p:cNvPr>
          <p:cNvSpPr/>
          <p:nvPr/>
        </p:nvSpPr>
        <p:spPr bwMode="white">
          <a:xfrm>
            <a:off x="1055440" y="4221088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AE75E-BD64-E564-79B7-BD17D834F764}"/>
              </a:ext>
            </a:extLst>
          </p:cNvPr>
          <p:cNvSpPr/>
          <p:nvPr/>
        </p:nvSpPr>
        <p:spPr bwMode="white">
          <a:xfrm>
            <a:off x="1055440" y="5013176"/>
            <a:ext cx="50405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92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BD897-1DB9-FF5A-ABD4-28D2EFE5E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1340000" cy="289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3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8CB6055-E78A-4BBB-F76A-2AFAD3441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11340000" cy="57040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45E5D0C-43C7-52B5-2FFE-AA374C805B36}"/>
              </a:ext>
            </a:extLst>
          </p:cNvPr>
          <p:cNvSpPr/>
          <p:nvPr/>
        </p:nvSpPr>
        <p:spPr bwMode="white">
          <a:xfrm>
            <a:off x="2783632" y="2348880"/>
            <a:ext cx="741682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5E5D0C-43C7-52B5-2FFE-AA374C805B36}"/>
              </a:ext>
            </a:extLst>
          </p:cNvPr>
          <p:cNvSpPr/>
          <p:nvPr/>
        </p:nvSpPr>
        <p:spPr bwMode="white">
          <a:xfrm>
            <a:off x="3503712" y="3933056"/>
            <a:ext cx="26642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E5D0C-43C7-52B5-2FFE-AA374C805B36}"/>
              </a:ext>
            </a:extLst>
          </p:cNvPr>
          <p:cNvSpPr/>
          <p:nvPr/>
        </p:nvSpPr>
        <p:spPr bwMode="white">
          <a:xfrm>
            <a:off x="1693864" y="5301208"/>
            <a:ext cx="75704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3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9AD45-0DB8-9D50-3F5B-BB1D26F2E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336732"/>
            <a:ext cx="11340000" cy="454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0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0D16A2-F722-E808-D056-0EEA18956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2656"/>
            <a:ext cx="10763936" cy="409438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8E5B09A-47E9-CEC5-C967-D86DC43C0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4077072"/>
            <a:ext cx="10331888" cy="2895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3503712" y="1844824"/>
            <a:ext cx="38884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3503712" y="3284984"/>
            <a:ext cx="3888432" cy="98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927648" y="4269878"/>
            <a:ext cx="6624736" cy="49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927648" y="5061966"/>
            <a:ext cx="2016224" cy="49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783632" y="5846548"/>
            <a:ext cx="5904656" cy="9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0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7EF1B-E0DD-51DD-EC7D-8139F839D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28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4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CE25AA-8CB9-3849-B16D-0D6D46FBD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74" y="1196752"/>
            <a:ext cx="11340000" cy="459503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711624" y="4221088"/>
            <a:ext cx="4608512" cy="69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F22C0-5914-7679-2692-20C664CFD450}"/>
              </a:ext>
            </a:extLst>
          </p:cNvPr>
          <p:cNvSpPr/>
          <p:nvPr/>
        </p:nvSpPr>
        <p:spPr bwMode="white">
          <a:xfrm>
            <a:off x="2711624" y="5157192"/>
            <a:ext cx="2592288" cy="107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69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