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52" r:id="rId4"/>
    <p:sldId id="353" r:id="rId5"/>
    <p:sldId id="348" r:id="rId6"/>
    <p:sldId id="354" r:id="rId7"/>
    <p:sldId id="346" r:id="rId8"/>
    <p:sldId id="355" r:id="rId9"/>
    <p:sldId id="356" r:id="rId10"/>
    <p:sldId id="357" r:id="rId11"/>
    <p:sldId id="339" r:id="rId12"/>
    <p:sldId id="338" r:id="rId13"/>
    <p:sldId id="337" r:id="rId14"/>
    <p:sldId id="358" r:id="rId15"/>
    <p:sldId id="334" r:id="rId16"/>
    <p:sldId id="332" r:id="rId17"/>
    <p:sldId id="331" r:id="rId18"/>
    <p:sldId id="359" r:id="rId19"/>
    <p:sldId id="328" r:id="rId20"/>
    <p:sldId id="326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062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09" y="3029000"/>
            <a:ext cx="5352381" cy="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D64E7AB-5416-A4C5-01E5-6CF3E66DC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1700808"/>
            <a:ext cx="11340000" cy="281732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54FD4B0-C999-9DEF-F901-D020C31E4E8C}"/>
              </a:ext>
            </a:extLst>
          </p:cNvPr>
          <p:cNvSpPr/>
          <p:nvPr/>
        </p:nvSpPr>
        <p:spPr bwMode="white">
          <a:xfrm>
            <a:off x="8797560" y="3219297"/>
            <a:ext cx="1152128" cy="100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5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87FAD-8F9D-9879-1CF1-C7E43DD9D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30080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53037F-B6BA-1CA4-A114-FC2E09A9550C}"/>
              </a:ext>
            </a:extLst>
          </p:cNvPr>
          <p:cNvSpPr/>
          <p:nvPr/>
        </p:nvSpPr>
        <p:spPr bwMode="white">
          <a:xfrm>
            <a:off x="10359631" y="3213983"/>
            <a:ext cx="361813" cy="381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17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24C05-4691-2320-A0C8-6B9678D1E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3811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026F1A-B00F-099E-CE96-959AF15CB0C7}"/>
              </a:ext>
            </a:extLst>
          </p:cNvPr>
          <p:cNvSpPr/>
          <p:nvPr/>
        </p:nvSpPr>
        <p:spPr bwMode="white">
          <a:xfrm>
            <a:off x="10249538" y="2915330"/>
            <a:ext cx="361813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79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E7E18-5C07-8CCB-F4C2-134ABC47C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131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91B152-FB8A-8CC4-8E4C-C144F23EE222}"/>
              </a:ext>
            </a:extLst>
          </p:cNvPr>
          <p:cNvSpPr/>
          <p:nvPr/>
        </p:nvSpPr>
        <p:spPr bwMode="white">
          <a:xfrm>
            <a:off x="4656306" y="3188353"/>
            <a:ext cx="999748" cy="41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963037-223E-40E7-C133-CD246D8004D0}"/>
              </a:ext>
            </a:extLst>
          </p:cNvPr>
          <p:cNvSpPr/>
          <p:nvPr/>
        </p:nvSpPr>
        <p:spPr bwMode="white">
          <a:xfrm>
            <a:off x="4656306" y="5039364"/>
            <a:ext cx="1390125" cy="41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1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35F29D0-0141-DCBC-ABC7-7A0AD8667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92087"/>
            <a:ext cx="11340000" cy="368949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90CF921-197D-778A-F3CD-0265ECAEE1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614588"/>
            <a:ext cx="11340000" cy="21987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FE066-5FF4-80E5-A6EC-187B4252CBA0}"/>
              </a:ext>
            </a:extLst>
          </p:cNvPr>
          <p:cNvSpPr/>
          <p:nvPr/>
        </p:nvSpPr>
        <p:spPr bwMode="white">
          <a:xfrm>
            <a:off x="1631504" y="3573016"/>
            <a:ext cx="3672408" cy="104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4FE066-5FF4-80E5-A6EC-187B4252CBA0}"/>
              </a:ext>
            </a:extLst>
          </p:cNvPr>
          <p:cNvSpPr/>
          <p:nvPr/>
        </p:nvSpPr>
        <p:spPr bwMode="white">
          <a:xfrm>
            <a:off x="1703512" y="5877272"/>
            <a:ext cx="468052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6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CE3E7-D4A8-35F5-4453-83FAA764C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2476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54BE84-A420-D3C3-52A0-38DF1DBB97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842885"/>
            <a:ext cx="11340000" cy="31145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38D347-8B8B-08B1-538D-3F99CC9D7D2E}"/>
              </a:ext>
            </a:extLst>
          </p:cNvPr>
          <p:cNvSpPr/>
          <p:nvPr/>
        </p:nvSpPr>
        <p:spPr bwMode="white">
          <a:xfrm>
            <a:off x="1199456" y="4156324"/>
            <a:ext cx="7056784" cy="64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38D347-8B8B-08B1-538D-3F99CC9D7D2E}"/>
              </a:ext>
            </a:extLst>
          </p:cNvPr>
          <p:cNvSpPr/>
          <p:nvPr/>
        </p:nvSpPr>
        <p:spPr bwMode="white">
          <a:xfrm>
            <a:off x="2495600" y="4966146"/>
            <a:ext cx="2376264" cy="55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38D347-8B8B-08B1-538D-3F99CC9D7D2E}"/>
              </a:ext>
            </a:extLst>
          </p:cNvPr>
          <p:cNvSpPr/>
          <p:nvPr/>
        </p:nvSpPr>
        <p:spPr bwMode="white">
          <a:xfrm>
            <a:off x="1415480" y="5877272"/>
            <a:ext cx="81369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51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38538-5626-88EA-34C2-AFFC4B097E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8" b="37196"/>
          <a:stretch/>
        </p:blipFill>
        <p:spPr>
          <a:xfrm>
            <a:off x="623392" y="1125534"/>
            <a:ext cx="11340000" cy="25922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0B1E65C-753C-3DAE-2052-90A71124EF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581918"/>
            <a:ext cx="11340000" cy="244748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7F38538-5626-88EA-34C2-AFFC4B097E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00"/>
          <a:stretch/>
        </p:blipFill>
        <p:spPr>
          <a:xfrm>
            <a:off x="732664" y="3363162"/>
            <a:ext cx="11340000" cy="150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24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E7CB4E73-B1D0-E3B4-B36E-8482BA49C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24744"/>
            <a:ext cx="11340000" cy="312733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7F38538-5626-88EA-34C2-AFFC4B097E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00"/>
          <a:stretch/>
        </p:blipFill>
        <p:spPr>
          <a:xfrm>
            <a:off x="407368" y="4437112"/>
            <a:ext cx="11340000" cy="150599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EA3FF9-8052-3A44-5471-365170434B51}"/>
              </a:ext>
            </a:extLst>
          </p:cNvPr>
          <p:cNvSpPr/>
          <p:nvPr/>
        </p:nvSpPr>
        <p:spPr bwMode="white">
          <a:xfrm>
            <a:off x="983505" y="2192683"/>
            <a:ext cx="9144943" cy="123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EA3FF9-8052-3A44-5471-365170434B51}"/>
              </a:ext>
            </a:extLst>
          </p:cNvPr>
          <p:cNvSpPr/>
          <p:nvPr/>
        </p:nvSpPr>
        <p:spPr bwMode="white">
          <a:xfrm>
            <a:off x="1775520" y="3505481"/>
            <a:ext cx="5112997" cy="93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36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2F703AA-D5FC-A6EA-FF66-7ABC70452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340000" cy="437827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7F38538-5626-88EA-34C2-AFFC4B097E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00"/>
          <a:stretch/>
        </p:blipFill>
        <p:spPr>
          <a:xfrm>
            <a:off x="623392" y="4941168"/>
            <a:ext cx="11340000" cy="15059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EA3FF9-8052-3A44-5471-365170434B51}"/>
              </a:ext>
            </a:extLst>
          </p:cNvPr>
          <p:cNvSpPr/>
          <p:nvPr/>
        </p:nvSpPr>
        <p:spPr bwMode="white">
          <a:xfrm>
            <a:off x="911424" y="2132856"/>
            <a:ext cx="612068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EA3FF9-8052-3A44-5471-365170434B51}"/>
              </a:ext>
            </a:extLst>
          </p:cNvPr>
          <p:cNvSpPr/>
          <p:nvPr/>
        </p:nvSpPr>
        <p:spPr bwMode="white">
          <a:xfrm>
            <a:off x="1775520" y="3705897"/>
            <a:ext cx="5112997" cy="51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EA3FF9-8052-3A44-5471-365170434B51}"/>
              </a:ext>
            </a:extLst>
          </p:cNvPr>
          <p:cNvSpPr/>
          <p:nvPr/>
        </p:nvSpPr>
        <p:spPr bwMode="white">
          <a:xfrm>
            <a:off x="1746379" y="4575240"/>
            <a:ext cx="2117374" cy="4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5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981D1-7E58-0060-E418-2EA49FA3F6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2" r="9832"/>
          <a:stretch/>
        </p:blipFill>
        <p:spPr>
          <a:xfrm>
            <a:off x="695400" y="1484784"/>
            <a:ext cx="10225136" cy="265812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52D07F9-2FFF-1D60-47CF-DEEC7E944D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142910"/>
            <a:ext cx="11340000" cy="2855395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9C6981D1-7E58-0060-E418-2EA49FA3F6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2658"/>
          <a:stretch/>
        </p:blipFill>
        <p:spPr>
          <a:xfrm>
            <a:off x="1199456" y="476672"/>
            <a:ext cx="4464496" cy="132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F3007-277A-37E9-986A-4F95CEBF5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3922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25FDC7-3EF0-4F19-F060-C3A388500298}"/>
              </a:ext>
            </a:extLst>
          </p:cNvPr>
          <p:cNvSpPr/>
          <p:nvPr/>
        </p:nvSpPr>
        <p:spPr bwMode="white">
          <a:xfrm>
            <a:off x="10331067" y="4122846"/>
            <a:ext cx="418941" cy="37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8B883-B022-A24F-CDD3-2353E2FB9B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353525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7510CD-9BFA-79C6-6685-BC37F223E8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4221088"/>
            <a:ext cx="11340000" cy="27738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DE2988-FB81-556D-5D84-E82B569D4D6A}"/>
              </a:ext>
            </a:extLst>
          </p:cNvPr>
          <p:cNvSpPr/>
          <p:nvPr/>
        </p:nvSpPr>
        <p:spPr bwMode="white">
          <a:xfrm>
            <a:off x="767408" y="4548026"/>
            <a:ext cx="6480720" cy="60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DE2988-FB81-556D-5D84-E82B569D4D6A}"/>
              </a:ext>
            </a:extLst>
          </p:cNvPr>
          <p:cNvSpPr/>
          <p:nvPr/>
        </p:nvSpPr>
        <p:spPr bwMode="white">
          <a:xfrm>
            <a:off x="623393" y="5457968"/>
            <a:ext cx="6192688" cy="49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DE2988-FB81-556D-5D84-E82B569D4D6A}"/>
              </a:ext>
            </a:extLst>
          </p:cNvPr>
          <p:cNvSpPr/>
          <p:nvPr/>
        </p:nvSpPr>
        <p:spPr bwMode="white">
          <a:xfrm>
            <a:off x="1487489" y="6280336"/>
            <a:ext cx="3384376" cy="57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46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52B0E7-C5C7-F79E-1116-0CD14D1AE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5998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2C1895-FF7F-2DA3-C790-A46759CA2698}"/>
              </a:ext>
            </a:extLst>
          </p:cNvPr>
          <p:cNvSpPr/>
          <p:nvPr/>
        </p:nvSpPr>
        <p:spPr bwMode="white">
          <a:xfrm>
            <a:off x="10268580" y="3627588"/>
            <a:ext cx="371334" cy="371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5214F17-32D1-E626-64BA-66ACA3EC2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98011"/>
            <a:ext cx="11340000" cy="359898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8A903EB-28DA-2100-EAF2-DEECD5A9B737}"/>
              </a:ext>
            </a:extLst>
          </p:cNvPr>
          <p:cNvSpPr/>
          <p:nvPr/>
        </p:nvSpPr>
        <p:spPr bwMode="white">
          <a:xfrm>
            <a:off x="8123295" y="1303495"/>
            <a:ext cx="295164" cy="37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302C0BBB-3F31-219B-A4AC-A42E5BC5C4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1"/>
          <a:stretch/>
        </p:blipFill>
        <p:spPr>
          <a:xfrm>
            <a:off x="7142404" y="2914979"/>
            <a:ext cx="4041524" cy="179949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B159300-DA83-E803-F2BF-80AFB2FE73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36" y="4720528"/>
            <a:ext cx="11340000" cy="180481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A903EB-28DA-2100-EAF2-DEECD5A9B737}"/>
              </a:ext>
            </a:extLst>
          </p:cNvPr>
          <p:cNvSpPr/>
          <p:nvPr/>
        </p:nvSpPr>
        <p:spPr bwMode="white">
          <a:xfrm>
            <a:off x="1234554" y="4005064"/>
            <a:ext cx="3709318" cy="59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A903EB-28DA-2100-EAF2-DEECD5A9B737}"/>
              </a:ext>
            </a:extLst>
          </p:cNvPr>
          <p:cNvSpPr/>
          <p:nvPr/>
        </p:nvSpPr>
        <p:spPr bwMode="white">
          <a:xfrm>
            <a:off x="6744072" y="3982143"/>
            <a:ext cx="3709318" cy="59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A903EB-28DA-2100-EAF2-DEECD5A9B737}"/>
              </a:ext>
            </a:extLst>
          </p:cNvPr>
          <p:cNvSpPr/>
          <p:nvPr/>
        </p:nvSpPr>
        <p:spPr bwMode="white">
          <a:xfrm>
            <a:off x="1055440" y="5805264"/>
            <a:ext cx="43204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98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2E93B-8449-CE31-6E47-E8F9BC63F4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9610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BA9B5E-758E-AF8C-FCB7-6B93203D013D}"/>
              </a:ext>
            </a:extLst>
          </p:cNvPr>
          <p:cNvSpPr/>
          <p:nvPr/>
        </p:nvSpPr>
        <p:spPr bwMode="white">
          <a:xfrm>
            <a:off x="10359631" y="2985042"/>
            <a:ext cx="371334" cy="38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13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EB45CA7-E51E-097B-D506-59E1DD0234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60"/>
          <a:stretch/>
        </p:blipFill>
        <p:spPr>
          <a:xfrm>
            <a:off x="1812784" y="1484784"/>
            <a:ext cx="7307552" cy="39397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E7CEB66-82CE-9030-11A1-75209F3AEA60}"/>
              </a:ext>
            </a:extLst>
          </p:cNvPr>
          <p:cNvSpPr/>
          <p:nvPr/>
        </p:nvSpPr>
        <p:spPr bwMode="white">
          <a:xfrm>
            <a:off x="6744072" y="2492896"/>
            <a:ext cx="1008111" cy="11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F1A83A-F767-36AC-398D-9C4368CF5ED7}"/>
              </a:ext>
            </a:extLst>
          </p:cNvPr>
          <p:cNvSpPr/>
          <p:nvPr/>
        </p:nvSpPr>
        <p:spPr bwMode="white">
          <a:xfrm>
            <a:off x="7392329" y="4365104"/>
            <a:ext cx="935919" cy="49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3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96909-FE83-3EF6-DD18-1FDBDBA6C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48221"/>
            <a:ext cx="11340000" cy="3834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349B5-62C7-8DFC-6A05-7213E0E89BBD}"/>
              </a:ext>
            </a:extLst>
          </p:cNvPr>
          <p:cNvSpPr/>
          <p:nvPr/>
        </p:nvSpPr>
        <p:spPr bwMode="white">
          <a:xfrm>
            <a:off x="10497094" y="2498039"/>
            <a:ext cx="371334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5295701-0073-B7E1-579B-E20908896D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68" y="4361847"/>
            <a:ext cx="11340000" cy="25073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2036C4-7F85-ADB3-31F0-D5448DA5BF0F}"/>
              </a:ext>
            </a:extLst>
          </p:cNvPr>
          <p:cNvSpPr/>
          <p:nvPr/>
        </p:nvSpPr>
        <p:spPr bwMode="white">
          <a:xfrm>
            <a:off x="3446848" y="6125543"/>
            <a:ext cx="856926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2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9524F67-CB19-EC0C-73FB-6BBDBDFC9F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728056"/>
            <a:ext cx="11340000" cy="314909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5BF09D7-6494-4EDC-C425-F615B95276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/>
          <a:stretch/>
        </p:blipFill>
        <p:spPr>
          <a:xfrm>
            <a:off x="6384032" y="2420888"/>
            <a:ext cx="5328592" cy="27411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FBCFBE-9A78-3DCC-51B9-15D97842399A}"/>
              </a:ext>
            </a:extLst>
          </p:cNvPr>
          <p:cNvSpPr/>
          <p:nvPr/>
        </p:nvSpPr>
        <p:spPr bwMode="white">
          <a:xfrm>
            <a:off x="767408" y="3816707"/>
            <a:ext cx="4320480" cy="106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FBCFBE-9A78-3DCC-51B9-15D97842399A}"/>
              </a:ext>
            </a:extLst>
          </p:cNvPr>
          <p:cNvSpPr/>
          <p:nvPr/>
        </p:nvSpPr>
        <p:spPr bwMode="white">
          <a:xfrm>
            <a:off x="6312024" y="4074649"/>
            <a:ext cx="4320480" cy="106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3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D23CA95-340B-C7A4-D1B6-53BE4EE42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11340000" cy="404106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022B66E-B360-03AE-4120-640B3714AC61}"/>
              </a:ext>
            </a:extLst>
          </p:cNvPr>
          <p:cNvSpPr/>
          <p:nvPr/>
        </p:nvSpPr>
        <p:spPr bwMode="white">
          <a:xfrm>
            <a:off x="1775520" y="3789040"/>
            <a:ext cx="4898746" cy="87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C877CDFB-CE88-2C9C-EA69-846D49D1A5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6"/>
          <a:stretch/>
        </p:blipFill>
        <p:spPr>
          <a:xfrm>
            <a:off x="1919536" y="4661752"/>
            <a:ext cx="8280920" cy="19090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22B66E-B360-03AE-4120-640B3714AC61}"/>
              </a:ext>
            </a:extLst>
          </p:cNvPr>
          <p:cNvSpPr/>
          <p:nvPr/>
        </p:nvSpPr>
        <p:spPr bwMode="white">
          <a:xfrm>
            <a:off x="1773356" y="5877272"/>
            <a:ext cx="5762804" cy="69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70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2025-06-23T08:16:51Z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