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2" r:id="rId3"/>
    <p:sldId id="351" r:id="rId4"/>
    <p:sldId id="350" r:id="rId5"/>
    <p:sldId id="348" r:id="rId6"/>
    <p:sldId id="347" r:id="rId7"/>
    <p:sldId id="345" r:id="rId8"/>
    <p:sldId id="353" r:id="rId9"/>
    <p:sldId id="343" r:id="rId10"/>
    <p:sldId id="341" r:id="rId11"/>
    <p:sldId id="340" r:id="rId12"/>
    <p:sldId id="339" r:id="rId13"/>
    <p:sldId id="338" r:id="rId14"/>
    <p:sldId id="336" r:id="rId15"/>
    <p:sldId id="335" r:id="rId16"/>
    <p:sldId id="354" r:id="rId17"/>
    <p:sldId id="333" r:id="rId18"/>
    <p:sldId id="358" r:id="rId19"/>
    <p:sldId id="357" r:id="rId20"/>
    <p:sldId id="330" r:id="rId21"/>
    <p:sldId id="329" r:id="rId22"/>
    <p:sldId id="359" r:id="rId23"/>
    <p:sldId id="328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7905" y="2952809"/>
            <a:ext cx="9676190" cy="9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485DF-5DEE-2DE2-AEFE-D7F888CC1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677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4F9E3-4A10-3117-7477-FA2A2570BFEE}"/>
              </a:ext>
            </a:extLst>
          </p:cNvPr>
          <p:cNvSpPr/>
          <p:nvPr/>
        </p:nvSpPr>
        <p:spPr bwMode="white">
          <a:xfrm>
            <a:off x="10425086" y="5293058"/>
            <a:ext cx="371334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2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B24D4-F19B-DCC3-59AA-B26890C3E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16832"/>
            <a:ext cx="11340000" cy="312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24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352F3-CDAF-FF6D-3F43-821F59A345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21"/>
          <a:stretch/>
        </p:blipFill>
        <p:spPr>
          <a:xfrm>
            <a:off x="479376" y="1484784"/>
            <a:ext cx="11340000" cy="24924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A19A63-5878-EEF4-802C-CC9FF0AE89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5" r="66563"/>
          <a:stretch/>
        </p:blipFill>
        <p:spPr>
          <a:xfrm>
            <a:off x="4439816" y="3429000"/>
            <a:ext cx="3141132" cy="347630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85352F3-CDAF-FF6D-3F43-821F59A345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59717"/>
          <a:stretch/>
        </p:blipFill>
        <p:spPr>
          <a:xfrm>
            <a:off x="1199456" y="546914"/>
            <a:ext cx="4392488" cy="128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4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2FADE-B895-CFF3-B97F-EF663B160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214682"/>
            <a:ext cx="11340000" cy="3582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011ED-A51B-020F-9F19-09A4221E38E7}"/>
              </a:ext>
            </a:extLst>
          </p:cNvPr>
          <p:cNvSpPr/>
          <p:nvPr/>
        </p:nvSpPr>
        <p:spPr bwMode="white">
          <a:xfrm>
            <a:off x="10256464" y="3253641"/>
            <a:ext cx="352291" cy="39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A19A63-5878-EEF4-802C-CC9FF0AE8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5" r="66563"/>
          <a:stretch/>
        </p:blipFill>
        <p:spPr>
          <a:xfrm>
            <a:off x="9552384" y="3638996"/>
            <a:ext cx="2908642" cy="321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BE995-84B4-F5CB-8A8F-EB9FD7CD6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23948"/>
            <a:ext cx="11340000" cy="46652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ABD7A-4C02-DFB6-349F-432C289E0F95}"/>
              </a:ext>
            </a:extLst>
          </p:cNvPr>
          <p:cNvSpPr/>
          <p:nvPr/>
        </p:nvSpPr>
        <p:spPr bwMode="white">
          <a:xfrm>
            <a:off x="5692124" y="3089635"/>
            <a:ext cx="561763" cy="50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1A19A63-5878-EEF4-802C-CC9FF0AE89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15129"/>
          <a:stretch/>
        </p:blipFill>
        <p:spPr>
          <a:xfrm>
            <a:off x="8616280" y="3605828"/>
            <a:ext cx="3672408" cy="344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17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938CF-862A-DAB4-2820-67C581B67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5521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149080"/>
            <a:ext cx="3273302" cy="288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EFEF4A-F02F-CB39-88A7-F6D2A6B2C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37171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556793"/>
            <a:ext cx="4704762" cy="414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C47E7-9927-F9AB-B296-E13083FEC0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9"/>
          <a:stretch/>
        </p:blipFill>
        <p:spPr>
          <a:xfrm>
            <a:off x="516640" y="980729"/>
            <a:ext cx="11340000" cy="2808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68519D-C09D-ECB3-9E1F-99CEA39DF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17" b="79500"/>
          <a:stretch/>
        </p:blipFill>
        <p:spPr>
          <a:xfrm>
            <a:off x="1415480" y="3789041"/>
            <a:ext cx="4080446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868519D-C09D-ECB3-9E1F-99CEA39DF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3" r="9408" b="917"/>
          <a:stretch/>
        </p:blipFill>
        <p:spPr>
          <a:xfrm>
            <a:off x="6674547" y="2852936"/>
            <a:ext cx="4171498" cy="4032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527" y="2852936"/>
            <a:ext cx="3861538" cy="38041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899204" y="3741919"/>
            <a:ext cx="5112997" cy="100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61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C47E7-9927-F9AB-B296-E13083FEC0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1"/>
          <a:stretch/>
        </p:blipFill>
        <p:spPr>
          <a:xfrm>
            <a:off x="191344" y="836712"/>
            <a:ext cx="11340000" cy="27155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68519D-C09D-ECB3-9E1F-99CEA39DF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3" r="9408" b="917"/>
          <a:stretch/>
        </p:blipFill>
        <p:spPr>
          <a:xfrm>
            <a:off x="6674547" y="2852936"/>
            <a:ext cx="4171498" cy="40324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868519D-C09D-ECB3-9E1F-99CEA39DF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4" r="56186"/>
          <a:stretch/>
        </p:blipFill>
        <p:spPr>
          <a:xfrm>
            <a:off x="1020696" y="3330519"/>
            <a:ext cx="4968552" cy="3495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528" y="2995932"/>
            <a:ext cx="3802976" cy="374645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551384" y="3532348"/>
            <a:ext cx="5437864" cy="68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876251" y="4416426"/>
            <a:ext cx="5112997" cy="138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948473" y="6165304"/>
            <a:ext cx="4643471" cy="6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3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01FD356-53B9-B65F-7EAA-DBEB71B82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47" y="980728"/>
            <a:ext cx="11340000" cy="4242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972971" y="1916832"/>
            <a:ext cx="49790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702058" y="2881726"/>
            <a:ext cx="10434502" cy="148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1868519D-C09D-ECB3-9E1F-99CEA39DF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3" r="9408" b="917"/>
          <a:stretch/>
        </p:blipFill>
        <p:spPr>
          <a:xfrm>
            <a:off x="8400256" y="3401616"/>
            <a:ext cx="3575570" cy="34563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972971" y="4629145"/>
            <a:ext cx="5112997" cy="100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07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6DD20-369E-DAE6-153D-CCF89B134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4805"/>
            <a:ext cx="11340000" cy="4460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3BB51-CFB3-E76B-858B-660A3F53C7BD}"/>
              </a:ext>
            </a:extLst>
          </p:cNvPr>
          <p:cNvSpPr/>
          <p:nvPr/>
        </p:nvSpPr>
        <p:spPr bwMode="white">
          <a:xfrm>
            <a:off x="10253701" y="2586834"/>
            <a:ext cx="428463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03090B-2D87-C2C2-DBCE-AC3A4AB79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57"/>
          <a:stretch/>
        </p:blipFill>
        <p:spPr>
          <a:xfrm>
            <a:off x="695400" y="1387280"/>
            <a:ext cx="11340000" cy="11995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803090B-2D87-C2C2-DBCE-AC3A4AB79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46475"/>
          <a:stretch/>
        </p:blipFill>
        <p:spPr>
          <a:xfrm>
            <a:off x="1127448" y="476672"/>
            <a:ext cx="4201104" cy="111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0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19B5D-30A2-4CB5-1B78-95075FDE2C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4" b="18650"/>
          <a:stretch/>
        </p:blipFill>
        <p:spPr>
          <a:xfrm>
            <a:off x="479376" y="1916832"/>
            <a:ext cx="11340000" cy="187220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A313F11-0DFA-E8BC-E326-584A47751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" r="72278"/>
          <a:stretch/>
        </p:blipFill>
        <p:spPr>
          <a:xfrm>
            <a:off x="5015880" y="3429000"/>
            <a:ext cx="2575478" cy="346894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8119B5D-30A2-4CB5-1B78-95075FDE2C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64775"/>
          <a:stretch/>
        </p:blipFill>
        <p:spPr>
          <a:xfrm>
            <a:off x="1199456" y="720972"/>
            <a:ext cx="4392488" cy="12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9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6FF9E-90EF-DDC0-3F0D-CA96EBD8C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848" y="1708987"/>
            <a:ext cx="11340000" cy="18764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313F11-0DFA-E8BC-E326-584A47751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" r="72278"/>
          <a:stretch/>
        </p:blipFill>
        <p:spPr>
          <a:xfrm>
            <a:off x="4943872" y="3389052"/>
            <a:ext cx="2575478" cy="34689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8119B5D-30A2-4CB5-1B78-95075FDE2C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50"/>
          <a:stretch/>
        </p:blipFill>
        <p:spPr>
          <a:xfrm>
            <a:off x="-240704" y="980728"/>
            <a:ext cx="11340000" cy="78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6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F2F837B-3F27-481B-483E-9B3317F86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59" y="1052736"/>
            <a:ext cx="11340000" cy="33448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A313F11-0DFA-E8BC-E326-584A47751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" r="72278"/>
          <a:stretch/>
        </p:blipFill>
        <p:spPr>
          <a:xfrm>
            <a:off x="8472264" y="1628800"/>
            <a:ext cx="2575478" cy="34689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FF64A1-E8EE-E7D1-C2B2-20D998E4CE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0"/>
          <a:stretch/>
        </p:blipFill>
        <p:spPr>
          <a:xfrm>
            <a:off x="859369" y="4193704"/>
            <a:ext cx="11340000" cy="25922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767408" y="1975148"/>
            <a:ext cx="49790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843550" y="2836506"/>
            <a:ext cx="5230680" cy="70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767407" y="3758918"/>
            <a:ext cx="2592289" cy="64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742322" y="4404556"/>
            <a:ext cx="6433798" cy="6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725553" y="5311034"/>
            <a:ext cx="9978959" cy="61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407368" y="6110535"/>
            <a:ext cx="7272808" cy="57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9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474CD-5BCB-ABDF-A4B7-8E4705EE7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725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313F11-0DFA-E8BC-E326-584A47751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7" t="19233" r="25924" b="-1"/>
          <a:stretch/>
        </p:blipFill>
        <p:spPr>
          <a:xfrm>
            <a:off x="7536160" y="3631802"/>
            <a:ext cx="3834154" cy="32261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FFF64A1-E8EE-E7D1-C2B2-20D998E4CE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60" r="40311"/>
          <a:stretch/>
        </p:blipFill>
        <p:spPr>
          <a:xfrm>
            <a:off x="983432" y="4437909"/>
            <a:ext cx="6768752" cy="8069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099B7-F99D-5985-4557-A853D5C47A53}"/>
              </a:ext>
            </a:extLst>
          </p:cNvPr>
          <p:cNvSpPr/>
          <p:nvPr/>
        </p:nvSpPr>
        <p:spPr bwMode="white">
          <a:xfrm>
            <a:off x="878436" y="4509120"/>
            <a:ext cx="6873748" cy="73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68" y="3691612"/>
            <a:ext cx="3524622" cy="296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7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0C25E-BCAC-1F6E-3078-50168D74E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484784"/>
            <a:ext cx="11340000" cy="4401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E7D72-3B23-F7F9-D74A-2CC3B994497B}"/>
              </a:ext>
            </a:extLst>
          </p:cNvPr>
          <p:cNvSpPr/>
          <p:nvPr/>
        </p:nvSpPr>
        <p:spPr bwMode="white">
          <a:xfrm>
            <a:off x="10367136" y="2694670"/>
            <a:ext cx="342770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51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6B03D-755F-894E-EA6D-2FE9C93C83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51"/>
          <a:stretch/>
        </p:blipFill>
        <p:spPr>
          <a:xfrm>
            <a:off x="695400" y="1052736"/>
            <a:ext cx="11340000" cy="1052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8C49D-6B2C-664A-61C2-2A6E0B1FA275}"/>
              </a:ext>
            </a:extLst>
          </p:cNvPr>
          <p:cNvSpPr/>
          <p:nvPr/>
        </p:nvSpPr>
        <p:spPr bwMode="white">
          <a:xfrm>
            <a:off x="10483410" y="1300663"/>
            <a:ext cx="333249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C6B03D-755F-894E-EA6D-2FE9C93C83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8" r="57696"/>
          <a:stretch/>
        </p:blipFill>
        <p:spPr>
          <a:xfrm>
            <a:off x="-240704" y="2420888"/>
            <a:ext cx="3888432" cy="338217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ECF8EE2-5798-6B5D-4A8C-D3308106C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22"/>
          <a:stretch/>
        </p:blipFill>
        <p:spPr>
          <a:xfrm>
            <a:off x="6456040" y="2748212"/>
            <a:ext cx="2520280" cy="29130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EC6B03D-755F-894E-EA6D-2FE9C93C83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5" t="20148" r="20208"/>
          <a:stretch/>
        </p:blipFill>
        <p:spPr>
          <a:xfrm>
            <a:off x="2855640" y="2420888"/>
            <a:ext cx="3229706" cy="338217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ECF8EE2-5798-6B5D-4A8C-D3308106C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4" r="22642"/>
          <a:stretch/>
        </p:blipFill>
        <p:spPr>
          <a:xfrm>
            <a:off x="8976320" y="2676204"/>
            <a:ext cx="3324952" cy="291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996EA2A8-7337-0CE6-C764-B936626935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60"/>
          <a:stretch/>
        </p:blipFill>
        <p:spPr>
          <a:xfrm>
            <a:off x="1055440" y="2780928"/>
            <a:ext cx="11340000" cy="17281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37FEEB-65F5-5589-4A81-3AA8A356FD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434221"/>
            <a:ext cx="11340000" cy="24511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33A6C0-94A5-2BE9-3B95-B6F057A64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1933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6812" b="7060"/>
          <a:stretch/>
        </p:blipFill>
        <p:spPr>
          <a:xfrm>
            <a:off x="8832304" y="4196060"/>
            <a:ext cx="2955405" cy="26642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106CB-0F2D-4478-A252-D319CA15DE4A}"/>
              </a:ext>
            </a:extLst>
          </p:cNvPr>
          <p:cNvSpPr/>
          <p:nvPr/>
        </p:nvSpPr>
        <p:spPr bwMode="white">
          <a:xfrm>
            <a:off x="1092704" y="4714922"/>
            <a:ext cx="7667592" cy="152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8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E137FEEB-65F5-5589-4A81-3AA8A356FD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3"/>
          <a:stretch/>
        </p:blipFill>
        <p:spPr>
          <a:xfrm>
            <a:off x="4259679" y="3195046"/>
            <a:ext cx="3647728" cy="24511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6EA2A8-7337-0CE6-C764-B936626935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40"/>
          <a:stretch/>
        </p:blipFill>
        <p:spPr>
          <a:xfrm>
            <a:off x="871337" y="1340768"/>
            <a:ext cx="11340000" cy="18542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CDA506-3D43-3EE9-94D6-F1B5CF47F9FD}"/>
              </a:ext>
            </a:extLst>
          </p:cNvPr>
          <p:cNvSpPr/>
          <p:nvPr/>
        </p:nvSpPr>
        <p:spPr bwMode="white">
          <a:xfrm>
            <a:off x="2194813" y="2594791"/>
            <a:ext cx="552241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004910"/>
            <a:ext cx="3171429" cy="2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8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9A7B9-AE57-CA62-3CEF-870188467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5520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AF28E-9B73-3ECD-F9EB-0000B4194808}"/>
              </a:ext>
            </a:extLst>
          </p:cNvPr>
          <p:cNvSpPr/>
          <p:nvPr/>
        </p:nvSpPr>
        <p:spPr bwMode="white">
          <a:xfrm>
            <a:off x="10490915" y="3346264"/>
            <a:ext cx="333248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51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6BF8DAC-C1FC-5A62-B6A8-99A41FDC5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153344" cy="586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76389"/>
          <a:stretch/>
        </p:blipFill>
        <p:spPr>
          <a:xfrm>
            <a:off x="1315864" y="2564904"/>
            <a:ext cx="2403872" cy="26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4537" r="45049"/>
          <a:stretch/>
        </p:blipFill>
        <p:spPr>
          <a:xfrm>
            <a:off x="3575720" y="2538941"/>
            <a:ext cx="3096344" cy="2619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5877" r="27857"/>
          <a:stretch/>
        </p:blipFill>
        <p:spPr>
          <a:xfrm>
            <a:off x="6672064" y="2420888"/>
            <a:ext cx="1656184" cy="2619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4755"/>
          <a:stretch/>
        </p:blipFill>
        <p:spPr>
          <a:xfrm>
            <a:off x="8335606" y="2420888"/>
            <a:ext cx="2570196" cy="26190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6AF28E-9B73-3ECD-F9EB-0000B4194808}"/>
              </a:ext>
            </a:extLst>
          </p:cNvPr>
          <p:cNvSpPr/>
          <p:nvPr/>
        </p:nvSpPr>
        <p:spPr bwMode="white">
          <a:xfrm>
            <a:off x="1559496" y="5221274"/>
            <a:ext cx="9649072" cy="136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F6193-B89C-3DBA-5C16-5B3D3E3F9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6922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F4DB95-5583-65CB-C0A2-AD1488C03A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7"/>
          <a:stretch/>
        </p:blipFill>
        <p:spPr>
          <a:xfrm>
            <a:off x="2351584" y="2636912"/>
            <a:ext cx="10187872" cy="37369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8F4DB95-5583-65CB-C0A2-AD1488C03A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59" r="74601"/>
          <a:stretch/>
        </p:blipFill>
        <p:spPr>
          <a:xfrm>
            <a:off x="1271464" y="6237312"/>
            <a:ext cx="2880320" cy="6206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" r="62827" b="1728"/>
          <a:stretch/>
        </p:blipFill>
        <p:spPr>
          <a:xfrm>
            <a:off x="3148999" y="2636912"/>
            <a:ext cx="2980634" cy="36724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44905"/>
          <a:stretch/>
        </p:blipFill>
        <p:spPr>
          <a:xfrm>
            <a:off x="6600056" y="2769359"/>
            <a:ext cx="4104456" cy="34720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4F9E3-4A10-3117-7477-FA2A2570BFEE}"/>
              </a:ext>
            </a:extLst>
          </p:cNvPr>
          <p:cNvSpPr/>
          <p:nvPr/>
        </p:nvSpPr>
        <p:spPr bwMode="white">
          <a:xfrm>
            <a:off x="926242" y="6178743"/>
            <a:ext cx="3153533" cy="56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2025-06-23T08:37:33Z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