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40" r:id="rId4"/>
    <p:sldId id="339" r:id="rId5"/>
    <p:sldId id="337" r:id="rId6"/>
    <p:sldId id="336" r:id="rId7"/>
    <p:sldId id="335" r:id="rId8"/>
    <p:sldId id="334" r:id="rId9"/>
    <p:sldId id="332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16" y="3092930"/>
            <a:ext cx="12163168" cy="67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571E79-E1E5-9C7C-6EDB-F9CE1F5AA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467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46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868A79-66C9-3391-843C-7277DAE74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43598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A3CF9F-3BE2-599C-F9DE-6FEB71EF1EF9}"/>
              </a:ext>
            </a:extLst>
          </p:cNvPr>
          <p:cNvSpPr/>
          <p:nvPr/>
        </p:nvSpPr>
        <p:spPr bwMode="white">
          <a:xfrm>
            <a:off x="10287717" y="3335571"/>
            <a:ext cx="342770" cy="3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50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4D36D-F720-C6BA-0D1E-1226BD9B0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68" y="1052736"/>
            <a:ext cx="11340000" cy="309923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091FAAE-0987-2DD3-E289-4138777CA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645024"/>
            <a:ext cx="10331888" cy="348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93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D0141-AF8F-6FCC-5227-2A361F986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4337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475D70-E3B7-24C3-D097-AD11A967B536}"/>
              </a:ext>
            </a:extLst>
          </p:cNvPr>
          <p:cNvSpPr/>
          <p:nvPr/>
        </p:nvSpPr>
        <p:spPr bwMode="white">
          <a:xfrm>
            <a:off x="10529822" y="3335329"/>
            <a:ext cx="380856" cy="3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77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DB610-D898-E018-487A-41B9C6F14E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132856"/>
            <a:ext cx="11340000" cy="26148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66C102-E0D6-57E8-FA1A-042402F6FC9D}"/>
              </a:ext>
            </a:extLst>
          </p:cNvPr>
          <p:cNvSpPr/>
          <p:nvPr/>
        </p:nvSpPr>
        <p:spPr bwMode="white">
          <a:xfrm>
            <a:off x="6240016" y="3645024"/>
            <a:ext cx="2214138" cy="682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48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9A9CB-E286-AEC4-F8C8-6D039AC0D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743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E442C2-B4C3-4C1E-7408-59D904959A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3560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8BE392-3068-AB65-ED1E-051BB9C7573C}"/>
              </a:ext>
            </a:extLst>
          </p:cNvPr>
          <p:cNvSpPr/>
          <p:nvPr/>
        </p:nvSpPr>
        <p:spPr bwMode="white">
          <a:xfrm>
            <a:off x="10334035" y="3461347"/>
            <a:ext cx="361812" cy="40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11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6969A-2050-B7E9-9E6A-D3FD61A61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816609"/>
            <a:ext cx="11340000" cy="290042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2A83E5B-4028-7E00-9028-AA5F5CA0E4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492896"/>
            <a:ext cx="11340000" cy="400716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25ADCE-994C-0F20-BADB-C97D702EB99E}"/>
              </a:ext>
            </a:extLst>
          </p:cNvPr>
          <p:cNvSpPr/>
          <p:nvPr/>
        </p:nvSpPr>
        <p:spPr bwMode="white">
          <a:xfrm>
            <a:off x="10746462" y="2817285"/>
            <a:ext cx="371335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95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0F08A-287A-5162-9213-4A852B40B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16832"/>
            <a:ext cx="11340000" cy="34619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3DCB11-98B4-4EA6-722F-3637AD67A339}"/>
              </a:ext>
            </a:extLst>
          </p:cNvPr>
          <p:cNvSpPr/>
          <p:nvPr/>
        </p:nvSpPr>
        <p:spPr bwMode="white">
          <a:xfrm>
            <a:off x="2145622" y="4481872"/>
            <a:ext cx="3637706" cy="74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61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ACCEC2-3CFE-C018-1BCA-0F78F0968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89897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06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E6CEA-F129-DB24-7D19-4700BF8B0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4487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E27E13-29C7-EB96-A196-8703AFDE95E5}"/>
              </a:ext>
            </a:extLst>
          </p:cNvPr>
          <p:cNvSpPr/>
          <p:nvPr/>
        </p:nvSpPr>
        <p:spPr bwMode="white">
          <a:xfrm>
            <a:off x="10396522" y="3160286"/>
            <a:ext cx="428463" cy="39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7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E1EB8-16EC-D121-B9A6-5CF76F782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132856"/>
            <a:ext cx="11340000" cy="149382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D31A59E-0759-E223-96D6-D97A43310C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24" y="3401752"/>
            <a:ext cx="11340000" cy="9908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5B5633-6CBC-5880-7599-3157DC31469C}"/>
              </a:ext>
            </a:extLst>
          </p:cNvPr>
          <p:cNvSpPr/>
          <p:nvPr/>
        </p:nvSpPr>
        <p:spPr bwMode="white">
          <a:xfrm>
            <a:off x="6302693" y="3706636"/>
            <a:ext cx="333249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2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BCB7D6-1B4A-2069-13C5-6393D48BC5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1340000" cy="222946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DF79B42-EC2C-1004-D0BD-8675A0CAD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342" y="2445086"/>
            <a:ext cx="9229040" cy="441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23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2025-06-23T07:35:58Z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