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40" r:id="rId4"/>
    <p:sldId id="341" r:id="rId5"/>
    <p:sldId id="342" r:id="rId6"/>
    <p:sldId id="336" r:id="rId7"/>
    <p:sldId id="343" r:id="rId8"/>
    <p:sldId id="344" r:id="rId9"/>
    <p:sldId id="332" r:id="rId10"/>
    <p:sldId id="345" r:id="rId11"/>
    <p:sldId id="328" r:id="rId12"/>
    <p:sldId id="346" r:id="rId13"/>
    <p:sldId id="347" r:id="rId14"/>
    <p:sldId id="348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7" y="2992122"/>
            <a:ext cx="11953326" cy="8737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8656189-C913-B1F8-B720-FA042FF598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92696"/>
            <a:ext cx="11340000" cy="3313998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13CD0475-D226-EC5B-433B-9F97FAA510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676" b="73109"/>
          <a:stretch/>
        </p:blipFill>
        <p:spPr>
          <a:xfrm>
            <a:off x="4079776" y="3140968"/>
            <a:ext cx="6840760" cy="93610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3CD0475-D226-EC5B-433B-9F97FAA510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097" r="28246"/>
          <a:stretch/>
        </p:blipFill>
        <p:spPr>
          <a:xfrm>
            <a:off x="1415480" y="4206930"/>
            <a:ext cx="8136904" cy="232896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C7AEB2-E937-09EB-9283-1D738E4CBED5}"/>
              </a:ext>
            </a:extLst>
          </p:cNvPr>
          <p:cNvSpPr/>
          <p:nvPr/>
        </p:nvSpPr>
        <p:spPr bwMode="white">
          <a:xfrm>
            <a:off x="1271464" y="2492896"/>
            <a:ext cx="43924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C7AEB2-E937-09EB-9283-1D738E4CBED5}"/>
              </a:ext>
            </a:extLst>
          </p:cNvPr>
          <p:cNvSpPr/>
          <p:nvPr/>
        </p:nvSpPr>
        <p:spPr bwMode="white">
          <a:xfrm>
            <a:off x="1255708" y="3428878"/>
            <a:ext cx="2680051" cy="57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C7AEB2-E937-09EB-9283-1D738E4CBED5}"/>
              </a:ext>
            </a:extLst>
          </p:cNvPr>
          <p:cNvSpPr/>
          <p:nvPr/>
        </p:nvSpPr>
        <p:spPr bwMode="white">
          <a:xfrm>
            <a:off x="3935758" y="3428878"/>
            <a:ext cx="6984777" cy="57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C7AEB2-E937-09EB-9283-1D738E4CBED5}"/>
              </a:ext>
            </a:extLst>
          </p:cNvPr>
          <p:cNvSpPr/>
          <p:nvPr/>
        </p:nvSpPr>
        <p:spPr bwMode="white">
          <a:xfrm>
            <a:off x="1253340" y="4206930"/>
            <a:ext cx="2682418" cy="51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6C7AEB2-E937-09EB-9283-1D738E4CBED5}"/>
              </a:ext>
            </a:extLst>
          </p:cNvPr>
          <p:cNvSpPr/>
          <p:nvPr/>
        </p:nvSpPr>
        <p:spPr bwMode="white">
          <a:xfrm>
            <a:off x="1253340" y="5072762"/>
            <a:ext cx="2826436" cy="516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6C7AEB2-E937-09EB-9283-1D738E4CBED5}"/>
              </a:ext>
            </a:extLst>
          </p:cNvPr>
          <p:cNvSpPr/>
          <p:nvPr/>
        </p:nvSpPr>
        <p:spPr bwMode="white">
          <a:xfrm>
            <a:off x="1015580" y="5942131"/>
            <a:ext cx="5872507" cy="723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5310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65CBA4-5AF5-A162-3513-C40C41CF26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47342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63392" y="3343813"/>
            <a:ext cx="6000000" cy="33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69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C0C9C3E-7449-918E-F322-3720523AFC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340768"/>
            <a:ext cx="11340000" cy="492922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1340768"/>
            <a:ext cx="6000000" cy="33333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C7AEB2-E937-09EB-9283-1D738E4CBED5}"/>
              </a:ext>
            </a:extLst>
          </p:cNvPr>
          <p:cNvSpPr/>
          <p:nvPr/>
        </p:nvSpPr>
        <p:spPr bwMode="white">
          <a:xfrm>
            <a:off x="839416" y="3212976"/>
            <a:ext cx="4392488" cy="194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C7AEB2-E937-09EB-9283-1D738E4CBED5}"/>
              </a:ext>
            </a:extLst>
          </p:cNvPr>
          <p:cNvSpPr/>
          <p:nvPr/>
        </p:nvSpPr>
        <p:spPr bwMode="white">
          <a:xfrm>
            <a:off x="983432" y="5517232"/>
            <a:ext cx="295232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C7AEB2-E937-09EB-9283-1D738E4CBED5}"/>
              </a:ext>
            </a:extLst>
          </p:cNvPr>
          <p:cNvSpPr/>
          <p:nvPr/>
        </p:nvSpPr>
        <p:spPr bwMode="white">
          <a:xfrm>
            <a:off x="3935760" y="5517232"/>
            <a:ext cx="482453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4562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2ECC6E7-737E-4DD6-3E70-740DB39C9B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39" y="1412776"/>
            <a:ext cx="11340000" cy="43165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01594" y="3140968"/>
            <a:ext cx="6000000" cy="33333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C7AEB2-E937-09EB-9283-1D738E4CBED5}"/>
              </a:ext>
            </a:extLst>
          </p:cNvPr>
          <p:cNvSpPr/>
          <p:nvPr/>
        </p:nvSpPr>
        <p:spPr bwMode="white">
          <a:xfrm>
            <a:off x="2999656" y="1412776"/>
            <a:ext cx="460851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C7AEB2-E937-09EB-9283-1D738E4CBED5}"/>
              </a:ext>
            </a:extLst>
          </p:cNvPr>
          <p:cNvSpPr/>
          <p:nvPr/>
        </p:nvSpPr>
        <p:spPr bwMode="white">
          <a:xfrm>
            <a:off x="481538" y="2348879"/>
            <a:ext cx="6478557" cy="636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C7AEB2-E937-09EB-9283-1D738E4CBED5}"/>
              </a:ext>
            </a:extLst>
          </p:cNvPr>
          <p:cNvSpPr/>
          <p:nvPr/>
        </p:nvSpPr>
        <p:spPr bwMode="white">
          <a:xfrm>
            <a:off x="335360" y="3273319"/>
            <a:ext cx="4032448" cy="587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C7AEB2-E937-09EB-9283-1D738E4CBED5}"/>
              </a:ext>
            </a:extLst>
          </p:cNvPr>
          <p:cNvSpPr/>
          <p:nvPr/>
        </p:nvSpPr>
        <p:spPr bwMode="white">
          <a:xfrm>
            <a:off x="4151784" y="3201310"/>
            <a:ext cx="3456384" cy="604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C7AEB2-E937-09EB-9283-1D738E4CBED5}"/>
              </a:ext>
            </a:extLst>
          </p:cNvPr>
          <p:cNvSpPr/>
          <p:nvPr/>
        </p:nvSpPr>
        <p:spPr bwMode="white">
          <a:xfrm>
            <a:off x="335359" y="4149079"/>
            <a:ext cx="5400601" cy="648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6C7AEB2-E937-09EB-9283-1D738E4CBED5}"/>
              </a:ext>
            </a:extLst>
          </p:cNvPr>
          <p:cNvSpPr/>
          <p:nvPr/>
        </p:nvSpPr>
        <p:spPr bwMode="white">
          <a:xfrm>
            <a:off x="455642" y="5017940"/>
            <a:ext cx="43924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516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6646D17-66A1-DA5B-4DF3-903E1D4F1F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492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C0C9C3E-7449-918E-F322-3720523AFC4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39" r="10467" b="41566"/>
          <a:stretch/>
        </p:blipFill>
        <p:spPr>
          <a:xfrm>
            <a:off x="6648873" y="3478357"/>
            <a:ext cx="5544616" cy="28803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9444" y="3622374"/>
            <a:ext cx="5614192" cy="311899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C7AEB2-E937-09EB-9283-1D738E4CBED5}"/>
              </a:ext>
            </a:extLst>
          </p:cNvPr>
          <p:cNvSpPr/>
          <p:nvPr/>
        </p:nvSpPr>
        <p:spPr bwMode="white">
          <a:xfrm>
            <a:off x="359999" y="2132856"/>
            <a:ext cx="5468921" cy="684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C7AEB2-E937-09EB-9283-1D738E4CBED5}"/>
              </a:ext>
            </a:extLst>
          </p:cNvPr>
          <p:cNvSpPr/>
          <p:nvPr/>
        </p:nvSpPr>
        <p:spPr bwMode="white">
          <a:xfrm>
            <a:off x="335726" y="2960950"/>
            <a:ext cx="7488466" cy="79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C7AEB2-E937-09EB-9283-1D738E4CBED5}"/>
              </a:ext>
            </a:extLst>
          </p:cNvPr>
          <p:cNvSpPr/>
          <p:nvPr/>
        </p:nvSpPr>
        <p:spPr bwMode="white">
          <a:xfrm>
            <a:off x="335725" y="3903477"/>
            <a:ext cx="5370229" cy="63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C7AEB2-E937-09EB-9283-1D738E4CBED5}"/>
              </a:ext>
            </a:extLst>
          </p:cNvPr>
          <p:cNvSpPr/>
          <p:nvPr/>
        </p:nvSpPr>
        <p:spPr bwMode="white">
          <a:xfrm>
            <a:off x="359998" y="4797152"/>
            <a:ext cx="4943913" cy="575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6C7AEB2-E937-09EB-9283-1D738E4CBED5}"/>
              </a:ext>
            </a:extLst>
          </p:cNvPr>
          <p:cNvSpPr/>
          <p:nvPr/>
        </p:nvSpPr>
        <p:spPr bwMode="white">
          <a:xfrm>
            <a:off x="276450" y="5633828"/>
            <a:ext cx="5922993" cy="593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814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00829E-2A4D-CBFA-34FA-5B5E8199E0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11340000" cy="385945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BC9122F-EDC5-E72E-371D-F9C41FE7B2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2" t="4927" r="5603" b="12371"/>
          <a:stretch/>
        </p:blipFill>
        <p:spPr>
          <a:xfrm>
            <a:off x="5879976" y="3789040"/>
            <a:ext cx="5688632" cy="31683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BC9122F-EDC5-E72E-371D-F9C41FE7B2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412776"/>
            <a:ext cx="11340000" cy="383108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AE34036-12DB-1EE3-D00C-43EC5731BDF0}"/>
              </a:ext>
            </a:extLst>
          </p:cNvPr>
          <p:cNvSpPr/>
          <p:nvPr/>
        </p:nvSpPr>
        <p:spPr bwMode="white">
          <a:xfrm flipV="1">
            <a:off x="1055440" y="3501008"/>
            <a:ext cx="309634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E34036-12DB-1EE3-D00C-43EC5731BDF0}"/>
              </a:ext>
            </a:extLst>
          </p:cNvPr>
          <p:cNvSpPr/>
          <p:nvPr/>
        </p:nvSpPr>
        <p:spPr bwMode="white">
          <a:xfrm>
            <a:off x="1011288" y="4481564"/>
            <a:ext cx="3932584" cy="675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621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481FF71-C1A3-2FC8-535D-38D115B956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1395613"/>
            <a:ext cx="11340000" cy="4625675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FBC9122F-EDC5-E72E-371D-F9C41FE7B2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2" t="4927" r="5603" b="12371"/>
          <a:stretch/>
        </p:blipFill>
        <p:spPr>
          <a:xfrm>
            <a:off x="6349288" y="1179589"/>
            <a:ext cx="5688632" cy="31683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E34036-12DB-1EE3-D00C-43EC5731BDF0}"/>
              </a:ext>
            </a:extLst>
          </p:cNvPr>
          <p:cNvSpPr/>
          <p:nvPr/>
        </p:nvSpPr>
        <p:spPr bwMode="white">
          <a:xfrm>
            <a:off x="695400" y="2367222"/>
            <a:ext cx="3816424" cy="701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E34036-12DB-1EE3-D00C-43EC5731BDF0}"/>
              </a:ext>
            </a:extLst>
          </p:cNvPr>
          <p:cNvSpPr/>
          <p:nvPr/>
        </p:nvSpPr>
        <p:spPr bwMode="white">
          <a:xfrm>
            <a:off x="704594" y="3356991"/>
            <a:ext cx="5644694" cy="683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E34036-12DB-1EE3-D00C-43EC5731BDF0}"/>
              </a:ext>
            </a:extLst>
          </p:cNvPr>
          <p:cNvSpPr/>
          <p:nvPr/>
        </p:nvSpPr>
        <p:spPr bwMode="white">
          <a:xfrm>
            <a:off x="695400" y="4347940"/>
            <a:ext cx="3600400" cy="521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E34036-12DB-1EE3-D00C-43EC5731BDF0}"/>
              </a:ext>
            </a:extLst>
          </p:cNvPr>
          <p:cNvSpPr/>
          <p:nvPr/>
        </p:nvSpPr>
        <p:spPr bwMode="white">
          <a:xfrm>
            <a:off x="767408" y="5230318"/>
            <a:ext cx="4464496" cy="646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E34036-12DB-1EE3-D00C-43EC5731BDF0}"/>
              </a:ext>
            </a:extLst>
          </p:cNvPr>
          <p:cNvSpPr/>
          <p:nvPr/>
        </p:nvSpPr>
        <p:spPr bwMode="white">
          <a:xfrm>
            <a:off x="5329072" y="5232954"/>
            <a:ext cx="4079296" cy="768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924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2363EA9-51C1-00E1-E834-33486F353C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4444054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FBC9122F-EDC5-E72E-371D-F9C41FE7B2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2" t="4927" r="5603" b="12371"/>
          <a:stretch/>
        </p:blipFill>
        <p:spPr>
          <a:xfrm>
            <a:off x="6293392" y="2276872"/>
            <a:ext cx="5688632" cy="31683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E34036-12DB-1EE3-D00C-43EC5731BDF0}"/>
              </a:ext>
            </a:extLst>
          </p:cNvPr>
          <p:cNvSpPr/>
          <p:nvPr/>
        </p:nvSpPr>
        <p:spPr bwMode="white">
          <a:xfrm>
            <a:off x="652668" y="3417852"/>
            <a:ext cx="4363212" cy="587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E34036-12DB-1EE3-D00C-43EC5731BDF0}"/>
              </a:ext>
            </a:extLst>
          </p:cNvPr>
          <p:cNvSpPr/>
          <p:nvPr/>
        </p:nvSpPr>
        <p:spPr bwMode="white">
          <a:xfrm>
            <a:off x="604760" y="4322238"/>
            <a:ext cx="2826944" cy="618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E34036-12DB-1EE3-D00C-43EC5731BDF0}"/>
              </a:ext>
            </a:extLst>
          </p:cNvPr>
          <p:cNvSpPr/>
          <p:nvPr/>
        </p:nvSpPr>
        <p:spPr bwMode="white">
          <a:xfrm>
            <a:off x="604760" y="5282276"/>
            <a:ext cx="5419232" cy="739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098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9B53BD-5994-F5C4-3277-F0003E31B2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406945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6013C83-2DC6-C05E-A301-22BC42FA99F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77" b="3330"/>
          <a:stretch/>
        </p:blipFill>
        <p:spPr>
          <a:xfrm>
            <a:off x="5375920" y="3717032"/>
            <a:ext cx="7260184" cy="2853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828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6013C83-2DC6-C05E-A301-22BC42FA99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721" y="404664"/>
            <a:ext cx="10763936" cy="2801422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BD4928D4-9094-DFEF-07AE-72FC7D84BC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2852936"/>
            <a:ext cx="10812752" cy="41400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E34036-12DB-1EE3-D00C-43EC5731BDF0}"/>
              </a:ext>
            </a:extLst>
          </p:cNvPr>
          <p:cNvSpPr/>
          <p:nvPr/>
        </p:nvSpPr>
        <p:spPr bwMode="white">
          <a:xfrm>
            <a:off x="1055440" y="2276872"/>
            <a:ext cx="352839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E34036-12DB-1EE3-D00C-43EC5731BDF0}"/>
              </a:ext>
            </a:extLst>
          </p:cNvPr>
          <p:cNvSpPr/>
          <p:nvPr/>
        </p:nvSpPr>
        <p:spPr bwMode="white">
          <a:xfrm>
            <a:off x="1347138" y="2852936"/>
            <a:ext cx="9285365" cy="122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E34036-12DB-1EE3-D00C-43EC5731BDF0}"/>
              </a:ext>
            </a:extLst>
          </p:cNvPr>
          <p:cNvSpPr/>
          <p:nvPr/>
        </p:nvSpPr>
        <p:spPr bwMode="white">
          <a:xfrm>
            <a:off x="1199456" y="4437111"/>
            <a:ext cx="7272808" cy="638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E34036-12DB-1EE3-D00C-43EC5731BDF0}"/>
              </a:ext>
            </a:extLst>
          </p:cNvPr>
          <p:cNvSpPr/>
          <p:nvPr/>
        </p:nvSpPr>
        <p:spPr bwMode="white">
          <a:xfrm>
            <a:off x="1019436" y="5301207"/>
            <a:ext cx="2988332" cy="591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E34036-12DB-1EE3-D00C-43EC5731BDF0}"/>
              </a:ext>
            </a:extLst>
          </p:cNvPr>
          <p:cNvSpPr/>
          <p:nvPr/>
        </p:nvSpPr>
        <p:spPr bwMode="white">
          <a:xfrm>
            <a:off x="4010472" y="5301207"/>
            <a:ext cx="4461792" cy="733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AE34036-12DB-1EE3-D00C-43EC5731BDF0}"/>
              </a:ext>
            </a:extLst>
          </p:cNvPr>
          <p:cNvSpPr/>
          <p:nvPr/>
        </p:nvSpPr>
        <p:spPr bwMode="white">
          <a:xfrm>
            <a:off x="1127448" y="6259676"/>
            <a:ext cx="9073008" cy="598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815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419EE24-3D20-F50B-7BC5-EC56857590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268760"/>
            <a:ext cx="11340000" cy="4614324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56013C83-2DC6-C05E-A301-22BC42FA99F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77" b="3330"/>
          <a:stretch/>
        </p:blipFill>
        <p:spPr>
          <a:xfrm>
            <a:off x="5447928" y="3541440"/>
            <a:ext cx="7260184" cy="28530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E34036-12DB-1EE3-D00C-43EC5731BDF0}"/>
              </a:ext>
            </a:extLst>
          </p:cNvPr>
          <p:cNvSpPr/>
          <p:nvPr/>
        </p:nvSpPr>
        <p:spPr bwMode="white">
          <a:xfrm>
            <a:off x="407368" y="2492896"/>
            <a:ext cx="3672408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E34036-12DB-1EE3-D00C-43EC5731BDF0}"/>
              </a:ext>
            </a:extLst>
          </p:cNvPr>
          <p:cNvSpPr/>
          <p:nvPr/>
        </p:nvSpPr>
        <p:spPr bwMode="white">
          <a:xfrm>
            <a:off x="4082480" y="2610078"/>
            <a:ext cx="3381672" cy="1034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E34036-12DB-1EE3-D00C-43EC5731BDF0}"/>
              </a:ext>
            </a:extLst>
          </p:cNvPr>
          <p:cNvSpPr/>
          <p:nvPr/>
        </p:nvSpPr>
        <p:spPr bwMode="white">
          <a:xfrm>
            <a:off x="551384" y="3954304"/>
            <a:ext cx="4295840" cy="816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E34036-12DB-1EE3-D00C-43EC5731BDF0}"/>
              </a:ext>
            </a:extLst>
          </p:cNvPr>
          <p:cNvSpPr/>
          <p:nvPr/>
        </p:nvSpPr>
        <p:spPr bwMode="white">
          <a:xfrm>
            <a:off x="623392" y="5077106"/>
            <a:ext cx="3816424" cy="701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485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3B76B3-0640-37FA-0C5E-4B126E16C9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24" y="1052736"/>
            <a:ext cx="11340000" cy="359248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8656189-C913-B1F8-B720-FA042FF5980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7" t="-1" b="872"/>
          <a:stretch/>
        </p:blipFill>
        <p:spPr>
          <a:xfrm>
            <a:off x="8581088" y="2864597"/>
            <a:ext cx="4584664" cy="246578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3CE6E8AA-D160-C4E2-C5D2-42C0EB1B49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3288" y="4645221"/>
            <a:ext cx="11340000" cy="203295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C1DA36-81F5-322F-39B7-2BC761C24834}"/>
              </a:ext>
            </a:extLst>
          </p:cNvPr>
          <p:cNvSpPr/>
          <p:nvPr/>
        </p:nvSpPr>
        <p:spPr bwMode="white">
          <a:xfrm>
            <a:off x="2631499" y="5895537"/>
            <a:ext cx="742670" cy="439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757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2025-06-23T09:53:30Z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