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41" r:id="rId4"/>
    <p:sldId id="342" r:id="rId5"/>
    <p:sldId id="338" r:id="rId6"/>
    <p:sldId id="343" r:id="rId7"/>
    <p:sldId id="344" r:id="rId8"/>
    <p:sldId id="334" r:id="rId9"/>
    <p:sldId id="332" r:id="rId10"/>
    <p:sldId id="345" r:id="rId11"/>
    <p:sldId id="330" r:id="rId12"/>
    <p:sldId id="329" r:id="rId13"/>
    <p:sldId id="328" r:id="rId14"/>
    <p:sldId id="346" r:id="rId15"/>
    <p:sldId id="34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0286" y="2890905"/>
            <a:ext cx="8771428" cy="10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B6D7AF5-6FA1-BB79-5B8D-44EB08320F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82"/>
          <a:stretch/>
        </p:blipFill>
        <p:spPr>
          <a:xfrm>
            <a:off x="1199456" y="2708920"/>
            <a:ext cx="11340000" cy="25557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03AE27-498C-C345-EB14-A1EDF8AE40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22" b="-2898"/>
          <a:stretch/>
        </p:blipFill>
        <p:spPr>
          <a:xfrm>
            <a:off x="1199456" y="1628800"/>
            <a:ext cx="11340000" cy="108012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36332-4161-373B-E72A-8D4CDCD7D988}"/>
              </a:ext>
            </a:extLst>
          </p:cNvPr>
          <p:cNvSpPr/>
          <p:nvPr/>
        </p:nvSpPr>
        <p:spPr bwMode="white">
          <a:xfrm>
            <a:off x="1232383" y="2733260"/>
            <a:ext cx="8175985" cy="6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36332-4161-373B-E72A-8D4CDCD7D988}"/>
              </a:ext>
            </a:extLst>
          </p:cNvPr>
          <p:cNvSpPr/>
          <p:nvPr/>
        </p:nvSpPr>
        <p:spPr bwMode="white">
          <a:xfrm>
            <a:off x="3431704" y="3646928"/>
            <a:ext cx="7636171" cy="57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36332-4161-373B-E72A-8D4CDCD7D988}"/>
              </a:ext>
            </a:extLst>
          </p:cNvPr>
          <p:cNvSpPr/>
          <p:nvPr/>
        </p:nvSpPr>
        <p:spPr bwMode="white">
          <a:xfrm>
            <a:off x="3863752" y="4522708"/>
            <a:ext cx="7636171" cy="76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40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3F641-F00C-B35D-A129-BFD21D9F4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2551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0C637-A908-AAF6-1D0F-61995289F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72816"/>
            <a:ext cx="11340000" cy="26734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B2AAE-FD52-6F3E-4DEF-C4475093DF19}"/>
              </a:ext>
            </a:extLst>
          </p:cNvPr>
          <p:cNvSpPr/>
          <p:nvPr/>
        </p:nvSpPr>
        <p:spPr bwMode="white">
          <a:xfrm>
            <a:off x="6947998" y="2033600"/>
            <a:ext cx="200368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80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1EB6E-38C9-2DF1-915E-A597363AC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7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4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BB23548-FD40-13F8-872D-230F49289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1340000" cy="474542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C48400-0EC3-3684-DF68-307D8FCA61C7}"/>
              </a:ext>
            </a:extLst>
          </p:cNvPr>
          <p:cNvSpPr/>
          <p:nvPr/>
        </p:nvSpPr>
        <p:spPr bwMode="white">
          <a:xfrm>
            <a:off x="1127448" y="2492896"/>
            <a:ext cx="3384376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48400-0EC3-3684-DF68-307D8FCA61C7}"/>
              </a:ext>
            </a:extLst>
          </p:cNvPr>
          <p:cNvSpPr/>
          <p:nvPr/>
        </p:nvSpPr>
        <p:spPr bwMode="white">
          <a:xfrm>
            <a:off x="4545765" y="2492895"/>
            <a:ext cx="3278427" cy="2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C48400-0EC3-3684-DF68-307D8FCA61C7}"/>
              </a:ext>
            </a:extLst>
          </p:cNvPr>
          <p:cNvSpPr/>
          <p:nvPr/>
        </p:nvSpPr>
        <p:spPr bwMode="white">
          <a:xfrm>
            <a:off x="1271464" y="5301208"/>
            <a:ext cx="6192688" cy="854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7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98B1A07-E7F1-DE8A-1965-B564C9E6F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48680"/>
            <a:ext cx="11340000" cy="297981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CA03E08-5A65-54DA-D59B-100C9FFA0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429000"/>
            <a:ext cx="11340000" cy="37929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DE911-2640-31D2-A597-9C25E35507B2}"/>
              </a:ext>
            </a:extLst>
          </p:cNvPr>
          <p:cNvSpPr/>
          <p:nvPr/>
        </p:nvSpPr>
        <p:spPr bwMode="white">
          <a:xfrm>
            <a:off x="1556926" y="1556792"/>
            <a:ext cx="929160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ADE911-2640-31D2-A597-9C25E35507B2}"/>
              </a:ext>
            </a:extLst>
          </p:cNvPr>
          <p:cNvSpPr/>
          <p:nvPr/>
        </p:nvSpPr>
        <p:spPr bwMode="white">
          <a:xfrm>
            <a:off x="1703512" y="2908830"/>
            <a:ext cx="8928992" cy="141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ADE911-2640-31D2-A597-9C25E35507B2}"/>
              </a:ext>
            </a:extLst>
          </p:cNvPr>
          <p:cNvSpPr/>
          <p:nvPr/>
        </p:nvSpPr>
        <p:spPr bwMode="white">
          <a:xfrm>
            <a:off x="1887960" y="4542995"/>
            <a:ext cx="8928992" cy="6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DE911-2640-31D2-A597-9C25E35507B2}"/>
              </a:ext>
            </a:extLst>
          </p:cNvPr>
          <p:cNvSpPr/>
          <p:nvPr/>
        </p:nvSpPr>
        <p:spPr bwMode="white">
          <a:xfrm>
            <a:off x="1847528" y="5516420"/>
            <a:ext cx="8928992" cy="6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ADE911-2640-31D2-A597-9C25E35507B2}"/>
              </a:ext>
            </a:extLst>
          </p:cNvPr>
          <p:cNvSpPr/>
          <p:nvPr/>
        </p:nvSpPr>
        <p:spPr bwMode="white">
          <a:xfrm>
            <a:off x="1556926" y="6177159"/>
            <a:ext cx="8928992" cy="61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48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25EE3-9285-A681-7B2A-F29E1454B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64" y="1196752"/>
            <a:ext cx="11340000" cy="5164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CBE51-DFE1-6A06-DCB1-A7246149D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76872"/>
            <a:ext cx="11340000" cy="822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EC3B63-5454-34E1-3EBA-74D7D1CB2A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9"/>
          <a:stretch/>
        </p:blipFill>
        <p:spPr>
          <a:xfrm>
            <a:off x="1127448" y="3099844"/>
            <a:ext cx="11340000" cy="18584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767408" y="3284984"/>
            <a:ext cx="10225136" cy="63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1114939" y="4203950"/>
            <a:ext cx="3252869" cy="66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4354487" y="4231942"/>
            <a:ext cx="3397697" cy="51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7800632" y="4231942"/>
            <a:ext cx="2687856" cy="63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54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AEC3B63-5454-34E1-3EBA-74D7D1CB2A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67"/>
          <a:stretch/>
        </p:blipFill>
        <p:spPr>
          <a:xfrm>
            <a:off x="911424" y="1196752"/>
            <a:ext cx="11340000" cy="100811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BEF83B-DC1A-A4CB-E414-7D3DDB018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04864"/>
            <a:ext cx="11340000" cy="36324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695400" y="2210543"/>
            <a:ext cx="9505056" cy="172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479376" y="4234537"/>
            <a:ext cx="4896544" cy="4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5159896" y="4229325"/>
            <a:ext cx="5832648" cy="71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1727A7-7999-25A9-B2F0-5008990B3203}"/>
              </a:ext>
            </a:extLst>
          </p:cNvPr>
          <p:cNvSpPr/>
          <p:nvPr/>
        </p:nvSpPr>
        <p:spPr bwMode="white">
          <a:xfrm>
            <a:off x="747245" y="5026625"/>
            <a:ext cx="4340643" cy="81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9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6BEF7-1539-5D40-D4E7-1623F74AA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922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044137-164C-5723-8673-BAEE20323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11340000" cy="304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6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AD0B926-1D12-10B7-C646-D142A5E4C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98" y="1196752"/>
            <a:ext cx="11340000" cy="53578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825698" y="2996952"/>
            <a:ext cx="419018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5015881" y="3137975"/>
            <a:ext cx="1944216" cy="50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825698" y="4005064"/>
            <a:ext cx="1016684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479376" y="5877273"/>
            <a:ext cx="51845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5855613" y="5877272"/>
            <a:ext cx="2208967" cy="43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58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509CCA-ACE0-0572-6AAF-C7613DB80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27697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10C4F91-373E-0B31-80B1-A9249404286B}"/>
              </a:ext>
            </a:extLst>
          </p:cNvPr>
          <p:cNvSpPr/>
          <p:nvPr/>
        </p:nvSpPr>
        <p:spPr bwMode="white">
          <a:xfrm>
            <a:off x="767408" y="3140968"/>
            <a:ext cx="1058517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3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35E68-1C29-2909-48A7-FE65F2202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9343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7BE6F2-1AE6-79CA-BB18-C1960D846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17032"/>
            <a:ext cx="11340000" cy="289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7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3AE27-498C-C345-EB14-A1EDF8AE4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39"/>
          <a:stretch/>
        </p:blipFill>
        <p:spPr>
          <a:xfrm>
            <a:off x="1106031" y="1700808"/>
            <a:ext cx="11340000" cy="1800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6D7AF5-6FA1-BB79-5B8D-44EB08320F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55"/>
          <a:stretch/>
        </p:blipFill>
        <p:spPr>
          <a:xfrm>
            <a:off x="852000" y="3429000"/>
            <a:ext cx="11340000" cy="18484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36332-4161-373B-E72A-8D4CDCD7D988}"/>
              </a:ext>
            </a:extLst>
          </p:cNvPr>
          <p:cNvSpPr/>
          <p:nvPr/>
        </p:nvSpPr>
        <p:spPr bwMode="white">
          <a:xfrm>
            <a:off x="877423" y="3501008"/>
            <a:ext cx="1058517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6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