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53" r:id="rId4"/>
    <p:sldId id="354" r:id="rId5"/>
    <p:sldId id="355" r:id="rId6"/>
    <p:sldId id="347" r:id="rId7"/>
    <p:sldId id="356" r:id="rId8"/>
    <p:sldId id="357" r:id="rId9"/>
    <p:sldId id="358" r:id="rId10"/>
    <p:sldId id="342" r:id="rId11"/>
    <p:sldId id="341" r:id="rId12"/>
    <p:sldId id="340" r:id="rId13"/>
    <p:sldId id="338" r:id="rId14"/>
    <p:sldId id="336" r:id="rId15"/>
    <p:sldId id="335" r:id="rId16"/>
    <p:sldId id="359" r:id="rId17"/>
    <p:sldId id="360" r:id="rId18"/>
    <p:sldId id="361" r:id="rId19"/>
    <p:sldId id="362" r:id="rId20"/>
    <p:sldId id="363" r:id="rId21"/>
    <p:sldId id="364" r:id="rId22"/>
    <p:sldId id="326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809" y="2909952"/>
            <a:ext cx="7752381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C8E02-0AB2-5C75-57B4-5F7D7692C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31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80EC1-D208-0D15-DC86-8652D778DD88}"/>
              </a:ext>
            </a:extLst>
          </p:cNvPr>
          <p:cNvSpPr/>
          <p:nvPr/>
        </p:nvSpPr>
        <p:spPr bwMode="white">
          <a:xfrm>
            <a:off x="10453651" y="2507571"/>
            <a:ext cx="333248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4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7E55A-18F0-E0C4-A1E6-2C4ACEE13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301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B24C8-C8A8-3673-5ABF-CCB8FF00049C}"/>
              </a:ext>
            </a:extLst>
          </p:cNvPr>
          <p:cNvSpPr/>
          <p:nvPr/>
        </p:nvSpPr>
        <p:spPr bwMode="white">
          <a:xfrm>
            <a:off x="10525659" y="3374906"/>
            <a:ext cx="333248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6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2FF1A-293B-A2BD-8A10-FC8F08F2C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437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7B2A79-8D47-5536-DDE3-40DD546EB044}"/>
              </a:ext>
            </a:extLst>
          </p:cNvPr>
          <p:cNvSpPr/>
          <p:nvPr/>
        </p:nvSpPr>
        <p:spPr bwMode="white">
          <a:xfrm>
            <a:off x="10531017" y="1241981"/>
            <a:ext cx="361813" cy="39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A7EDEF-7818-1256-3BAC-5E0F8FA72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44" y="3933056"/>
            <a:ext cx="11340000" cy="29913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76B5B-311F-C11E-DF0C-D3E9EF8A7CF3}"/>
              </a:ext>
            </a:extLst>
          </p:cNvPr>
          <p:cNvSpPr/>
          <p:nvPr/>
        </p:nvSpPr>
        <p:spPr bwMode="white">
          <a:xfrm>
            <a:off x="10462775" y="5285839"/>
            <a:ext cx="428463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7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EF9D1-E0F9-C541-A68D-00D3E510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7756"/>
            <a:ext cx="11340000" cy="40994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186C46-DD7B-EDFF-5E54-931CB6ABF4BD}"/>
              </a:ext>
            </a:extLst>
          </p:cNvPr>
          <p:cNvSpPr/>
          <p:nvPr/>
        </p:nvSpPr>
        <p:spPr bwMode="white">
          <a:xfrm>
            <a:off x="10320724" y="2192251"/>
            <a:ext cx="418942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568D1AB-97B5-9C27-F1C5-35EFFF44D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918053"/>
            <a:ext cx="11340000" cy="18953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445AB1-C070-BD21-D988-DD85577A8BDA}"/>
              </a:ext>
            </a:extLst>
          </p:cNvPr>
          <p:cNvSpPr/>
          <p:nvPr/>
        </p:nvSpPr>
        <p:spPr bwMode="white">
          <a:xfrm>
            <a:off x="9730396" y="5279974"/>
            <a:ext cx="333249" cy="3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CD0A4-2209-C0CA-9083-D93116FFA8FC}"/>
              </a:ext>
            </a:extLst>
          </p:cNvPr>
          <p:cNvSpPr/>
          <p:nvPr/>
        </p:nvSpPr>
        <p:spPr bwMode="white">
          <a:xfrm>
            <a:off x="8054628" y="6184777"/>
            <a:ext cx="571283" cy="38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30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2E1EE-78CC-EEF0-9F08-67E2BD86B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6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3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179F9-0F9A-230D-B989-0106805D7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3199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F2538-C9D7-536B-8460-707ABDE4C473}"/>
              </a:ext>
            </a:extLst>
          </p:cNvPr>
          <p:cNvSpPr/>
          <p:nvPr/>
        </p:nvSpPr>
        <p:spPr bwMode="white">
          <a:xfrm>
            <a:off x="10673259" y="1055738"/>
            <a:ext cx="323727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F7057-3450-F58F-C0B6-94CDBAC04C22}"/>
              </a:ext>
            </a:extLst>
          </p:cNvPr>
          <p:cNvSpPr/>
          <p:nvPr/>
        </p:nvSpPr>
        <p:spPr bwMode="white">
          <a:xfrm>
            <a:off x="1313712" y="1922321"/>
            <a:ext cx="1142569" cy="41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22E1EE-78CC-EEF0-9F08-67E2BD86BB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9"/>
          <a:stretch/>
        </p:blipFill>
        <p:spPr>
          <a:xfrm>
            <a:off x="4511824" y="2924944"/>
            <a:ext cx="4283216" cy="36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6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7755C7C-1647-2F38-9BBB-E08A1F4CA6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6"/>
          <a:stretch/>
        </p:blipFill>
        <p:spPr>
          <a:xfrm>
            <a:off x="2063552" y="1412776"/>
            <a:ext cx="7128792" cy="3561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567608" y="3193635"/>
            <a:ext cx="5832648" cy="8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927648" y="4293096"/>
            <a:ext cx="5832648" cy="8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1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E8FEA9-C0F0-0671-F8D0-8D73478C1E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2063552" y="1700808"/>
            <a:ext cx="8208912" cy="33540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063552" y="2636912"/>
            <a:ext cx="5832648" cy="8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495600" y="3529071"/>
            <a:ext cx="5832648" cy="76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495600" y="4445094"/>
            <a:ext cx="5832648" cy="8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0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E775843-BF03-35AF-DCB8-DF4EB73DE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72816"/>
            <a:ext cx="11340000" cy="35084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1127448" y="2780929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711624" y="3625685"/>
            <a:ext cx="5832648" cy="81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783632" y="4569090"/>
            <a:ext cx="5832648" cy="88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63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7217EF3-F39B-63A8-6E4C-2524CF868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 b="67924"/>
          <a:stretch/>
        </p:blipFill>
        <p:spPr>
          <a:xfrm>
            <a:off x="2927648" y="476672"/>
            <a:ext cx="5519976" cy="12961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D40B174-1F25-1D3D-7879-4D59956E1F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6"/>
          <a:stretch/>
        </p:blipFill>
        <p:spPr>
          <a:xfrm>
            <a:off x="4799856" y="3770877"/>
            <a:ext cx="4248472" cy="31145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217EF3-F39B-63A8-6E4C-2524CF8684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22" r="51323"/>
          <a:stretch/>
        </p:blipFill>
        <p:spPr>
          <a:xfrm>
            <a:off x="3024296" y="1548367"/>
            <a:ext cx="5519976" cy="25287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520240" y="1723582"/>
            <a:ext cx="5927384" cy="98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2771312" y="3019727"/>
            <a:ext cx="5676312" cy="98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3024296" y="4156072"/>
            <a:ext cx="5832648" cy="107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3196883" y="5407721"/>
            <a:ext cx="5832648" cy="5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165A09-AD30-FF11-843E-750DFD7DE748}"/>
              </a:ext>
            </a:extLst>
          </p:cNvPr>
          <p:cNvSpPr/>
          <p:nvPr/>
        </p:nvSpPr>
        <p:spPr bwMode="white">
          <a:xfrm>
            <a:off x="3071664" y="6291157"/>
            <a:ext cx="5832648" cy="53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29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AA5ED-56C1-797D-888F-9061782A1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26790"/>
            <a:ext cx="11340000" cy="42591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7AFEC5-4E6E-FF51-CD1F-705EF15A3028}"/>
              </a:ext>
            </a:extLst>
          </p:cNvPr>
          <p:cNvSpPr/>
          <p:nvPr/>
        </p:nvSpPr>
        <p:spPr bwMode="white">
          <a:xfrm>
            <a:off x="10388195" y="3790000"/>
            <a:ext cx="323727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EBD70A-5C4B-2651-D2A4-91B031BF4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5085184"/>
            <a:ext cx="11340000" cy="18154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8AED1-945D-0B66-58B2-ECA37E2C6537}"/>
              </a:ext>
            </a:extLst>
          </p:cNvPr>
          <p:cNvSpPr/>
          <p:nvPr/>
        </p:nvSpPr>
        <p:spPr bwMode="white">
          <a:xfrm>
            <a:off x="10340588" y="5400501"/>
            <a:ext cx="371334" cy="37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9FE7A18-B4BA-FBD1-0319-8B27BA46C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2694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FE704B6-8187-D689-EBC4-C57838612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00" b="71039"/>
          <a:stretch/>
        </p:blipFill>
        <p:spPr>
          <a:xfrm>
            <a:off x="4859240" y="4443585"/>
            <a:ext cx="4320480" cy="1008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E704B6-8187-D689-EBC4-C57838612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9" r="66563" b="47740"/>
          <a:stretch/>
        </p:blipFill>
        <p:spPr>
          <a:xfrm>
            <a:off x="1919536" y="5380073"/>
            <a:ext cx="3791784" cy="83823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FE704B6-8187-D689-EBC4-C57838612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72" r="76088" b="26106"/>
          <a:stretch/>
        </p:blipFill>
        <p:spPr>
          <a:xfrm>
            <a:off x="5591944" y="5451697"/>
            <a:ext cx="2711664" cy="65517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FE704B6-8187-D689-EBC4-C57838612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96" r="87518"/>
          <a:stretch/>
        </p:blipFill>
        <p:spPr>
          <a:xfrm>
            <a:off x="8303608" y="5449289"/>
            <a:ext cx="1415520" cy="69979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C9273C-6CF8-2C4D-5E6B-2AE774F09697}"/>
              </a:ext>
            </a:extLst>
          </p:cNvPr>
          <p:cNvSpPr/>
          <p:nvPr/>
        </p:nvSpPr>
        <p:spPr bwMode="white">
          <a:xfrm>
            <a:off x="983432" y="2987215"/>
            <a:ext cx="3312368" cy="6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C9273C-6CF8-2C4D-5E6B-2AE774F09697}"/>
              </a:ext>
            </a:extLst>
          </p:cNvPr>
          <p:cNvSpPr/>
          <p:nvPr/>
        </p:nvSpPr>
        <p:spPr bwMode="white">
          <a:xfrm>
            <a:off x="1199456" y="3829184"/>
            <a:ext cx="8568952" cy="22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5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6B06BC6-BE9C-E88E-9E5B-709599929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24" y="1014093"/>
            <a:ext cx="11340000" cy="421510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CAE4968-0E4C-A439-5FE1-9E21D402B2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 b="59020"/>
          <a:stretch/>
        </p:blipFill>
        <p:spPr>
          <a:xfrm>
            <a:off x="2495600" y="5044819"/>
            <a:ext cx="453650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9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E4968-0E4C-A439-5FE1-9E21D402B2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2" r="8561"/>
          <a:stretch/>
        </p:blipFill>
        <p:spPr>
          <a:xfrm>
            <a:off x="1343472" y="692696"/>
            <a:ext cx="10369152" cy="25524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701738-A01F-6B6A-F4B9-4DDC0950D1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3431704" y="2348880"/>
            <a:ext cx="6672104" cy="43782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555BC-0462-D390-73DD-FE891D59F86F}"/>
              </a:ext>
            </a:extLst>
          </p:cNvPr>
          <p:cNvSpPr/>
          <p:nvPr/>
        </p:nvSpPr>
        <p:spPr bwMode="white">
          <a:xfrm>
            <a:off x="3359696" y="2634355"/>
            <a:ext cx="6624736" cy="226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B555BC-0462-D390-73DD-FE891D59F86F}"/>
              </a:ext>
            </a:extLst>
          </p:cNvPr>
          <p:cNvSpPr/>
          <p:nvPr/>
        </p:nvSpPr>
        <p:spPr bwMode="white">
          <a:xfrm>
            <a:off x="2941923" y="5186764"/>
            <a:ext cx="44502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B555BC-0462-D390-73DD-FE891D59F86F}"/>
              </a:ext>
            </a:extLst>
          </p:cNvPr>
          <p:cNvSpPr/>
          <p:nvPr/>
        </p:nvSpPr>
        <p:spPr bwMode="white">
          <a:xfrm>
            <a:off x="3440493" y="6048303"/>
            <a:ext cx="3519603" cy="61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21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CFB0FCD9-E7D7-B5B6-B39F-3E90F07BF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7098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EAA85-E551-5753-02B5-7E5FDFF7BB13}"/>
              </a:ext>
            </a:extLst>
          </p:cNvPr>
          <p:cNvSpPr/>
          <p:nvPr/>
        </p:nvSpPr>
        <p:spPr bwMode="white">
          <a:xfrm>
            <a:off x="10369153" y="1583641"/>
            <a:ext cx="333248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C1B687D-EB5A-7C3C-9A85-7024A1022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978647"/>
            <a:ext cx="11340000" cy="18633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2F39C-DC03-ABA2-E06D-B64A51652132}"/>
              </a:ext>
            </a:extLst>
          </p:cNvPr>
          <p:cNvSpPr/>
          <p:nvPr/>
        </p:nvSpPr>
        <p:spPr bwMode="white">
          <a:xfrm>
            <a:off x="10359631" y="4293988"/>
            <a:ext cx="333248" cy="38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1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514365-BEC6-F95F-CFBC-970E78AE0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26619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0EB2DC1-9B84-F989-1CBE-989926CDD1A5}"/>
              </a:ext>
            </a:extLst>
          </p:cNvPr>
          <p:cNvSpPr/>
          <p:nvPr/>
        </p:nvSpPr>
        <p:spPr bwMode="white">
          <a:xfrm>
            <a:off x="1732654" y="2996953"/>
            <a:ext cx="3355234" cy="71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D908ACD4-829D-4B17-F45F-0E1D25939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3977816"/>
            <a:ext cx="11340000" cy="2528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B2DC1-9B84-F989-1CBE-989926CDD1A5}"/>
              </a:ext>
            </a:extLst>
          </p:cNvPr>
          <p:cNvSpPr/>
          <p:nvPr/>
        </p:nvSpPr>
        <p:spPr bwMode="white">
          <a:xfrm>
            <a:off x="6240016" y="2996953"/>
            <a:ext cx="3355234" cy="71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EB2DC1-9B84-F989-1CBE-989926CDD1A5}"/>
              </a:ext>
            </a:extLst>
          </p:cNvPr>
          <p:cNvSpPr/>
          <p:nvPr/>
        </p:nvSpPr>
        <p:spPr bwMode="white">
          <a:xfrm>
            <a:off x="1199456" y="4883374"/>
            <a:ext cx="4176464" cy="84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B2DC1-9B84-F989-1CBE-989926CDD1A5}"/>
              </a:ext>
            </a:extLst>
          </p:cNvPr>
          <p:cNvSpPr/>
          <p:nvPr/>
        </p:nvSpPr>
        <p:spPr bwMode="white">
          <a:xfrm>
            <a:off x="6384032" y="4883374"/>
            <a:ext cx="3960440" cy="7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EB2DC1-9B84-F989-1CBE-989926CDD1A5}"/>
              </a:ext>
            </a:extLst>
          </p:cNvPr>
          <p:cNvSpPr/>
          <p:nvPr/>
        </p:nvSpPr>
        <p:spPr bwMode="white">
          <a:xfrm>
            <a:off x="7752184" y="5949279"/>
            <a:ext cx="2570448" cy="66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03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29E7DA-9E73-1A86-B398-6438A647B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124744"/>
            <a:ext cx="11340000" cy="4871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DD46998-587B-EEB7-FE31-26443C988EF6}"/>
              </a:ext>
            </a:extLst>
          </p:cNvPr>
          <p:cNvSpPr/>
          <p:nvPr/>
        </p:nvSpPr>
        <p:spPr bwMode="white">
          <a:xfrm>
            <a:off x="1919536" y="1988840"/>
            <a:ext cx="489654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46998-587B-EEB7-FE31-26443C988EF6}"/>
              </a:ext>
            </a:extLst>
          </p:cNvPr>
          <p:cNvSpPr/>
          <p:nvPr/>
        </p:nvSpPr>
        <p:spPr bwMode="white">
          <a:xfrm>
            <a:off x="1942930" y="2996952"/>
            <a:ext cx="516118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46998-587B-EEB7-FE31-26443C988EF6}"/>
              </a:ext>
            </a:extLst>
          </p:cNvPr>
          <p:cNvSpPr/>
          <p:nvPr/>
        </p:nvSpPr>
        <p:spPr bwMode="white">
          <a:xfrm>
            <a:off x="2999656" y="3861048"/>
            <a:ext cx="489654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46998-587B-EEB7-FE31-26443C988EF6}"/>
              </a:ext>
            </a:extLst>
          </p:cNvPr>
          <p:cNvSpPr/>
          <p:nvPr/>
        </p:nvSpPr>
        <p:spPr bwMode="white">
          <a:xfrm>
            <a:off x="2711624" y="4568560"/>
            <a:ext cx="489654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46998-587B-EEB7-FE31-26443C988EF6}"/>
              </a:ext>
            </a:extLst>
          </p:cNvPr>
          <p:cNvSpPr/>
          <p:nvPr/>
        </p:nvSpPr>
        <p:spPr bwMode="white">
          <a:xfrm>
            <a:off x="2783632" y="5445223"/>
            <a:ext cx="489654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84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EBE8F-D9E6-9631-5DEF-543FA9C9E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9" y="1052736"/>
            <a:ext cx="11340000" cy="2858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9DA0A-9396-83E4-2424-3ADD68EBCF3C}"/>
              </a:ext>
            </a:extLst>
          </p:cNvPr>
          <p:cNvSpPr/>
          <p:nvPr/>
        </p:nvSpPr>
        <p:spPr bwMode="white">
          <a:xfrm>
            <a:off x="10455686" y="2415505"/>
            <a:ext cx="418941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6A9EFF-2D38-5925-518E-305368947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9" y="3911693"/>
            <a:ext cx="11340000" cy="28057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5FDED-19B4-C96D-9227-B3B729CA0AC8}"/>
              </a:ext>
            </a:extLst>
          </p:cNvPr>
          <p:cNvSpPr/>
          <p:nvPr/>
        </p:nvSpPr>
        <p:spPr bwMode="white">
          <a:xfrm>
            <a:off x="10484250" y="4226620"/>
            <a:ext cx="333248" cy="37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7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46D840-738C-85D7-3594-10F2045B2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124744"/>
            <a:ext cx="11340000" cy="48351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969C7A-6660-BBD3-8C0F-244EA8755BAC}"/>
              </a:ext>
            </a:extLst>
          </p:cNvPr>
          <p:cNvSpPr/>
          <p:nvPr/>
        </p:nvSpPr>
        <p:spPr bwMode="white">
          <a:xfrm>
            <a:off x="5819730" y="2126102"/>
            <a:ext cx="1856676" cy="112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3EE6C-102B-C720-C519-503E587C34C8}"/>
              </a:ext>
            </a:extLst>
          </p:cNvPr>
          <p:cNvSpPr/>
          <p:nvPr/>
        </p:nvSpPr>
        <p:spPr bwMode="white">
          <a:xfrm>
            <a:off x="5819729" y="3785499"/>
            <a:ext cx="1380604" cy="5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B1EF8-2806-C493-5829-1389CC432523}"/>
              </a:ext>
            </a:extLst>
          </p:cNvPr>
          <p:cNvSpPr/>
          <p:nvPr/>
        </p:nvSpPr>
        <p:spPr bwMode="white">
          <a:xfrm>
            <a:off x="8328248" y="4797152"/>
            <a:ext cx="919189" cy="6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46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048C6D4-0432-8159-A53C-65F5FC75C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73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1651798" y="3573016"/>
            <a:ext cx="336408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6384032" y="3573016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8040216" y="4653136"/>
            <a:ext cx="336408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71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460071-038E-E973-8AB2-581085CB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628800"/>
            <a:ext cx="11340000" cy="36984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479376" y="2852936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5840836" y="3356992"/>
            <a:ext cx="507969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8E7F5-7492-D618-6CB5-D9B96F84956E}"/>
              </a:ext>
            </a:extLst>
          </p:cNvPr>
          <p:cNvSpPr/>
          <p:nvPr/>
        </p:nvSpPr>
        <p:spPr bwMode="white">
          <a:xfrm>
            <a:off x="6528048" y="4725144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67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