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32" r:id="rId2"/>
    <p:sldId id="331" r:id="rId3"/>
    <p:sldId id="330" r:id="rId4"/>
    <p:sldId id="329" r:id="rId5"/>
    <p:sldId id="328" r:id="rId6"/>
    <p:sldId id="326" r:id="rId7"/>
    <p:sldId id="325" r:id="rId8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8857" y="2929000"/>
            <a:ext cx="10914286" cy="10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301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FE9C61-2670-793F-22DF-4471A1E32C6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0" t="1297" b="1"/>
          <a:stretch/>
        </p:blipFill>
        <p:spPr>
          <a:xfrm>
            <a:off x="767408" y="1196752"/>
            <a:ext cx="11195984" cy="5476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2733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D25386-9273-54AE-7795-B2DDAB09845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53" t="1043"/>
          <a:stretch/>
        </p:blipFill>
        <p:spPr>
          <a:xfrm>
            <a:off x="2207568" y="1340768"/>
            <a:ext cx="9780464" cy="4248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8394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3A7956-E486-3F51-6A67-0400C1521AD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8"/>
          <a:stretch/>
        </p:blipFill>
        <p:spPr>
          <a:xfrm>
            <a:off x="695400" y="1124744"/>
            <a:ext cx="11148616" cy="233803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20DFDC5-BBB7-07FB-7DAD-00EBB0560DFE}"/>
              </a:ext>
            </a:extLst>
          </p:cNvPr>
          <p:cNvSpPr/>
          <p:nvPr/>
        </p:nvSpPr>
        <p:spPr bwMode="white">
          <a:xfrm>
            <a:off x="7816459" y="2871111"/>
            <a:ext cx="752192" cy="429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93F8DC44-3CBD-2849-0FFA-FA99C956169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33" r="57038"/>
          <a:stretch/>
        </p:blipFill>
        <p:spPr>
          <a:xfrm>
            <a:off x="3575720" y="3573016"/>
            <a:ext cx="4007808" cy="2965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872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030738-D1E9-7D0A-C618-416CB97A575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3"/>
          <a:stretch/>
        </p:blipFill>
        <p:spPr>
          <a:xfrm>
            <a:off x="695400" y="1340768"/>
            <a:ext cx="11076608" cy="1885510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93F8DC44-3CBD-2849-0FFA-FA99C956169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00" t="20737" r="22531"/>
          <a:stretch/>
        </p:blipFill>
        <p:spPr>
          <a:xfrm>
            <a:off x="7925042" y="2852936"/>
            <a:ext cx="3024336" cy="3578140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93F8DC44-3CBD-2849-0FFA-FA99C956169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661" b="78660"/>
          <a:stretch/>
        </p:blipFill>
        <p:spPr>
          <a:xfrm>
            <a:off x="1199456" y="3041712"/>
            <a:ext cx="6048672" cy="963352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1456FCE-DA97-537A-0DCC-B9C9FF9FC92B}"/>
              </a:ext>
            </a:extLst>
          </p:cNvPr>
          <p:cNvSpPr/>
          <p:nvPr/>
        </p:nvSpPr>
        <p:spPr bwMode="white">
          <a:xfrm>
            <a:off x="5693561" y="3289328"/>
            <a:ext cx="761712" cy="428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8008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883C5B-A8B3-4DFD-A9DC-5FC9F0B01FE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98" b="69322"/>
          <a:stretch/>
        </p:blipFill>
        <p:spPr>
          <a:xfrm>
            <a:off x="911424" y="1196752"/>
            <a:ext cx="10177768" cy="19776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8CED9B-D698-019E-0620-2D40B4EA4AA1}"/>
              </a:ext>
            </a:extLst>
          </p:cNvPr>
          <p:cNvSpPr/>
          <p:nvPr/>
        </p:nvSpPr>
        <p:spPr bwMode="white">
          <a:xfrm>
            <a:off x="8259324" y="2376231"/>
            <a:ext cx="1173683" cy="493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A3883C5B-A8B3-4DFD-A9DC-5FC9F0B01FE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52766" r="56380"/>
          <a:stretch/>
        </p:blipFill>
        <p:spPr>
          <a:xfrm>
            <a:off x="3071664" y="3068960"/>
            <a:ext cx="4968552" cy="3135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707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10B560-E749-4124-2272-4B6E6C74B20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3"/>
          <a:stretch/>
        </p:blipFill>
        <p:spPr>
          <a:xfrm>
            <a:off x="623392" y="1071940"/>
            <a:ext cx="10560536" cy="298592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C59C36C-73FE-D578-F853-D486BD9401D2}"/>
              </a:ext>
            </a:extLst>
          </p:cNvPr>
          <p:cNvSpPr/>
          <p:nvPr/>
        </p:nvSpPr>
        <p:spPr bwMode="white">
          <a:xfrm>
            <a:off x="2327724" y="3113437"/>
            <a:ext cx="771234" cy="438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A3883C5B-A8B3-4DFD-A9DC-5FC9F0B01FE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25" t="30678" r="12760"/>
          <a:stretch/>
        </p:blipFill>
        <p:spPr>
          <a:xfrm>
            <a:off x="4439816" y="2780928"/>
            <a:ext cx="3519956" cy="3682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393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2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66</cp:revision>
  <dcterms:created xsi:type="dcterms:W3CDTF">2015-09-16T06:44:00Z</dcterms:created>
  <dcterms:modified xsi:type="dcterms:W3CDTF">2025-06-23T09:02:30Z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