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3" r:id="rId3"/>
    <p:sldId id="354" r:id="rId4"/>
    <p:sldId id="351" r:id="rId5"/>
    <p:sldId id="355" r:id="rId6"/>
    <p:sldId id="347" r:id="rId7"/>
    <p:sldId id="356" r:id="rId8"/>
    <p:sldId id="357" r:id="rId9"/>
    <p:sldId id="343" r:id="rId10"/>
    <p:sldId id="358" r:id="rId11"/>
    <p:sldId id="340" r:id="rId12"/>
    <p:sldId id="339" r:id="rId13"/>
    <p:sldId id="359" r:id="rId14"/>
    <p:sldId id="336" r:id="rId15"/>
    <p:sldId id="335" r:id="rId16"/>
    <p:sldId id="334" r:id="rId17"/>
    <p:sldId id="360" r:id="rId18"/>
    <p:sldId id="332" r:id="rId19"/>
    <p:sldId id="361" r:id="rId20"/>
    <p:sldId id="362" r:id="rId21"/>
    <p:sldId id="363" r:id="rId22"/>
    <p:sldId id="364" r:id="rId23"/>
    <p:sldId id="36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122" y="3098710"/>
            <a:ext cx="11935756" cy="66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5B1892-DE42-7AF1-8D31-F79544501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76672"/>
            <a:ext cx="11340000" cy="34680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4D38892-10E5-4579-475D-4FD15425F8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 b="51948"/>
          <a:stretch/>
        </p:blipFill>
        <p:spPr>
          <a:xfrm>
            <a:off x="1631504" y="3944730"/>
            <a:ext cx="6408712" cy="19442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D38892-10E5-4579-475D-4FD15425F8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58" r="77358" b="18807"/>
          <a:stretch/>
        </p:blipFill>
        <p:spPr>
          <a:xfrm>
            <a:off x="1631504" y="5661248"/>
            <a:ext cx="2567648" cy="12961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D38892-10E5-4579-475D-4FD15425F8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52" r="79898"/>
          <a:stretch/>
        </p:blipFill>
        <p:spPr>
          <a:xfrm>
            <a:off x="4199152" y="6000854"/>
            <a:ext cx="2279616" cy="6169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415480" y="1638144"/>
            <a:ext cx="7992888" cy="6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461186" y="2388779"/>
            <a:ext cx="9531358" cy="76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271464" y="3354662"/>
            <a:ext cx="7992888" cy="6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487488" y="4188978"/>
            <a:ext cx="7992888" cy="75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650638" y="5106202"/>
            <a:ext cx="7992888" cy="6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1650638" y="5803640"/>
            <a:ext cx="2053615" cy="93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8F077E-DEB3-93DB-503D-9CD9694456B1}"/>
              </a:ext>
            </a:extLst>
          </p:cNvPr>
          <p:cNvSpPr/>
          <p:nvPr/>
        </p:nvSpPr>
        <p:spPr bwMode="white">
          <a:xfrm>
            <a:off x="4199112" y="6000854"/>
            <a:ext cx="2279656" cy="55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7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FD316-F66C-1565-2580-24BF2A024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0056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968394-A638-C639-874E-75EA640E8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4271773"/>
            <a:ext cx="11340000" cy="17173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69B10-7590-A3E5-180E-6CDFCDB976EA}"/>
              </a:ext>
            </a:extLst>
          </p:cNvPr>
          <p:cNvSpPr/>
          <p:nvPr/>
        </p:nvSpPr>
        <p:spPr bwMode="white">
          <a:xfrm>
            <a:off x="983432" y="4437112"/>
            <a:ext cx="93610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669B10-7590-A3E5-180E-6CDFCDB976EA}"/>
              </a:ext>
            </a:extLst>
          </p:cNvPr>
          <p:cNvSpPr/>
          <p:nvPr/>
        </p:nvSpPr>
        <p:spPr bwMode="white">
          <a:xfrm>
            <a:off x="1199456" y="5319894"/>
            <a:ext cx="3528392" cy="66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CFAD4-50FF-9BAC-54F8-94AEA6671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6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4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8B5B3AE-F2CB-6CB9-0909-3B431C893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2611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B032C74-D60A-6105-EDB8-B360E87FA14F}"/>
              </a:ext>
            </a:extLst>
          </p:cNvPr>
          <p:cNvSpPr/>
          <p:nvPr/>
        </p:nvSpPr>
        <p:spPr bwMode="white">
          <a:xfrm>
            <a:off x="9264352" y="1412776"/>
            <a:ext cx="208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32C74-D60A-6105-EDB8-B360E87FA14F}"/>
              </a:ext>
            </a:extLst>
          </p:cNvPr>
          <p:cNvSpPr/>
          <p:nvPr/>
        </p:nvSpPr>
        <p:spPr bwMode="white">
          <a:xfrm>
            <a:off x="623392" y="2204864"/>
            <a:ext cx="6984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032C74-D60A-6105-EDB8-B360E87FA14F}"/>
              </a:ext>
            </a:extLst>
          </p:cNvPr>
          <p:cNvSpPr/>
          <p:nvPr/>
        </p:nvSpPr>
        <p:spPr bwMode="white">
          <a:xfrm>
            <a:off x="852000" y="3212976"/>
            <a:ext cx="1042857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032C74-D60A-6105-EDB8-B360E87FA14F}"/>
              </a:ext>
            </a:extLst>
          </p:cNvPr>
          <p:cNvSpPr/>
          <p:nvPr/>
        </p:nvSpPr>
        <p:spPr bwMode="white">
          <a:xfrm>
            <a:off x="823872" y="4941168"/>
            <a:ext cx="498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032C74-D60A-6105-EDB8-B360E87FA14F}"/>
              </a:ext>
            </a:extLst>
          </p:cNvPr>
          <p:cNvSpPr/>
          <p:nvPr/>
        </p:nvSpPr>
        <p:spPr bwMode="white">
          <a:xfrm>
            <a:off x="767408" y="5914593"/>
            <a:ext cx="4464496" cy="54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18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73D43-F8A1-873F-2A83-DFC9795EE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8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FE9EE-E708-562B-ADFF-6AEFC471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65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3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9F41D-7A71-97D8-091F-2B10358C9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76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6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7B64636-8B9E-D68B-D788-A631210E3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52883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911424" y="2204864"/>
            <a:ext cx="1036915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1055440" y="4005064"/>
            <a:ext cx="10441159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940903" y="5820683"/>
            <a:ext cx="8395457" cy="63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1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BCC69-74DC-1BCE-E540-A084651E4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6791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2999656" y="4541995"/>
            <a:ext cx="6024032" cy="237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31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209448E-C941-B459-D6BA-85B97A755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41580"/>
            <a:ext cx="11340000" cy="48717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8347267-B5D3-B56C-32D2-F56A758E9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1" b="77863"/>
          <a:stretch/>
        </p:blipFill>
        <p:spPr>
          <a:xfrm>
            <a:off x="626976" y="1151926"/>
            <a:ext cx="9649072" cy="792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5832608" y="4275652"/>
            <a:ext cx="6024032" cy="23797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606217" y="2022918"/>
            <a:ext cx="4769703" cy="71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407368" y="2996952"/>
            <a:ext cx="8064896" cy="127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843149" y="4275652"/>
            <a:ext cx="4882707" cy="105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119337" y="5733254"/>
            <a:ext cx="3888432" cy="92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8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7A7C2BD-A275-5C8F-65AD-1A32296CF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1052193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1847528" y="3522638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3431704" y="4353462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855640" y="5211872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567608" y="5874214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6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7BAFD40-D259-EF3D-EB6C-7002AC9CA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44" y="1952836"/>
            <a:ext cx="11340000" cy="45580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347267-B5D3-B56C-32D2-F56A758E9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49" b="53714"/>
          <a:stretch/>
        </p:blipFill>
        <p:spPr>
          <a:xfrm>
            <a:off x="326299" y="1160748"/>
            <a:ext cx="11340000" cy="7920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370383" y="2132856"/>
            <a:ext cx="7741841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6011310" y="3814300"/>
            <a:ext cx="6024032" cy="23797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300403" y="4401109"/>
            <a:ext cx="5147525" cy="6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377144" y="5193197"/>
            <a:ext cx="5790864" cy="118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0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5103AE-F43C-8BA7-7A0E-0722CC120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329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5807968" y="3717032"/>
            <a:ext cx="6024032" cy="2379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933919" y="2657116"/>
            <a:ext cx="4769703" cy="120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551385" y="4005064"/>
            <a:ext cx="29523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372441" y="5445224"/>
            <a:ext cx="2915248" cy="119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6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1A169B6-6484-AA72-782F-F6AB1EDAA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82"/>
          <a:stretch/>
        </p:blipFill>
        <p:spPr>
          <a:xfrm>
            <a:off x="936592" y="2974707"/>
            <a:ext cx="11340000" cy="18224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347267-B5D3-B56C-32D2-F56A758E9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74"/>
          <a:stretch/>
        </p:blipFill>
        <p:spPr>
          <a:xfrm>
            <a:off x="852000" y="980728"/>
            <a:ext cx="11340000" cy="19939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836854" y="3175178"/>
            <a:ext cx="10155690" cy="154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5159896" y="4221088"/>
            <a:ext cx="6024032" cy="237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4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DC03D-52AC-10DC-D692-395FDADA2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32753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1A169B6-6484-AA72-782F-F6AB1EDAA8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18"/>
          <a:stretch/>
        </p:blipFill>
        <p:spPr>
          <a:xfrm>
            <a:off x="983432" y="830595"/>
            <a:ext cx="11340000" cy="126027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5D0DA5E-A06B-C613-DE53-47F9DC1F6D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5159896" y="4437112"/>
            <a:ext cx="6024032" cy="23797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839416" y="2172712"/>
            <a:ext cx="10585176" cy="8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551384" y="3068959"/>
            <a:ext cx="4769703" cy="71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839416" y="3847222"/>
            <a:ext cx="8064896" cy="66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EB2CB1-51CC-C4F6-94A5-38531FB0452F}"/>
              </a:ext>
            </a:extLst>
          </p:cNvPr>
          <p:cNvSpPr/>
          <p:nvPr/>
        </p:nvSpPr>
        <p:spPr bwMode="white">
          <a:xfrm>
            <a:off x="518185" y="4766964"/>
            <a:ext cx="4281671" cy="71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9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70ACF4-AB35-8CEE-E0B6-29ECA47C4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1340000" cy="50430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767408" y="2132856"/>
            <a:ext cx="9577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135560" y="3140968"/>
            <a:ext cx="7128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567608" y="4005065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207568" y="4748009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873BF6-FB89-1FD4-D65C-810C5EBB6C86}"/>
              </a:ext>
            </a:extLst>
          </p:cNvPr>
          <p:cNvSpPr/>
          <p:nvPr/>
        </p:nvSpPr>
        <p:spPr bwMode="white">
          <a:xfrm>
            <a:off x="2206013" y="5759899"/>
            <a:ext cx="446449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9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6BAA1-1977-222E-D080-41447FEDB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34401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B2EAE3-9C52-8968-33E9-D8346E4D0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406" b="61106"/>
          <a:stretch/>
        </p:blipFill>
        <p:spPr>
          <a:xfrm>
            <a:off x="1164712" y="4221088"/>
            <a:ext cx="6984776" cy="17281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5B2EAE3-9C52-8968-33E9-D8346E4D0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36" r="80315" b="31935"/>
          <a:stretch/>
        </p:blipFill>
        <p:spPr>
          <a:xfrm>
            <a:off x="1164712" y="5661248"/>
            <a:ext cx="2232248" cy="11521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5B2EAE3-9C52-8968-33E9-D8346E4D0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47" r="57456"/>
          <a:stretch/>
        </p:blipFill>
        <p:spPr>
          <a:xfrm>
            <a:off x="3540976" y="5754435"/>
            <a:ext cx="4824536" cy="11309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907111" y="4365104"/>
            <a:ext cx="6917081" cy="14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051127" y="5828872"/>
            <a:ext cx="2273825" cy="98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3385815" y="5828872"/>
            <a:ext cx="4979697" cy="91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9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A49762-24D2-0FC5-2058-9D81CD19B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6255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16F96E7-B126-3BEC-FC73-B91FB496A9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7" b="49282"/>
          <a:stretch/>
        </p:blipFill>
        <p:spPr>
          <a:xfrm>
            <a:off x="1246824" y="4437112"/>
            <a:ext cx="8124320" cy="17281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6F96E7-B126-3BEC-FC73-B91FB496A9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1704" r="73637" b="24723"/>
          <a:stretch/>
        </p:blipFill>
        <p:spPr>
          <a:xfrm>
            <a:off x="1246824" y="6082139"/>
            <a:ext cx="2989690" cy="80324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6F96E7-B126-3BEC-FC73-B91FB496A9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1" r="46243"/>
          <a:stretch/>
        </p:blipFill>
        <p:spPr>
          <a:xfrm>
            <a:off x="4367808" y="6069766"/>
            <a:ext cx="6096040" cy="7704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127448" y="2878064"/>
            <a:ext cx="5472608" cy="6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142322" y="3923867"/>
            <a:ext cx="5961790" cy="58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212205" y="4607460"/>
            <a:ext cx="5472608" cy="69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163238" y="5477546"/>
            <a:ext cx="8173121" cy="49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1091612" y="6173703"/>
            <a:ext cx="3060172" cy="603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77DBB2-2222-D1BD-B28C-79950694E850}"/>
              </a:ext>
            </a:extLst>
          </p:cNvPr>
          <p:cNvSpPr/>
          <p:nvPr/>
        </p:nvSpPr>
        <p:spPr bwMode="white">
          <a:xfrm>
            <a:off x="4367808" y="6147765"/>
            <a:ext cx="5544616" cy="59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97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EA257-1B63-9FEA-31D2-D0A836240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991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BDA44-81A6-7D04-4CB9-C0B4010B861C}"/>
              </a:ext>
            </a:extLst>
          </p:cNvPr>
          <p:cNvSpPr/>
          <p:nvPr/>
        </p:nvSpPr>
        <p:spPr bwMode="white">
          <a:xfrm>
            <a:off x="1727875" y="4857810"/>
            <a:ext cx="32372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A96A5A-D4B8-7344-B9A3-B01DDF950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1340000" cy="24111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1F9BDC1-2A68-AF04-05C6-3B37170DB35F}"/>
              </a:ext>
            </a:extLst>
          </p:cNvPr>
          <p:cNvSpPr/>
          <p:nvPr/>
        </p:nvSpPr>
        <p:spPr bwMode="white">
          <a:xfrm>
            <a:off x="11020772" y="2762909"/>
            <a:ext cx="590327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5587E-B079-AD90-3117-0DEF7D14850D}"/>
              </a:ext>
            </a:extLst>
          </p:cNvPr>
          <p:cNvSpPr/>
          <p:nvPr/>
        </p:nvSpPr>
        <p:spPr bwMode="white">
          <a:xfrm>
            <a:off x="1194676" y="3982767"/>
            <a:ext cx="1247304" cy="4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8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5769C2-94D0-36E5-1B34-7AB79CD77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364421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57E6F1A-ADF6-2D91-5955-7791417A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" r="71052" b="76604"/>
          <a:stretch/>
        </p:blipFill>
        <p:spPr>
          <a:xfrm>
            <a:off x="1127448" y="4590458"/>
            <a:ext cx="3282676" cy="6890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7E6F1A-ADF6-2D91-5955-7791417A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46" r="76723" b="47630"/>
          <a:stretch/>
        </p:blipFill>
        <p:spPr>
          <a:xfrm>
            <a:off x="4765112" y="4509120"/>
            <a:ext cx="2639656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57E6F1A-ADF6-2D91-5955-7791417A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23" r="10684"/>
          <a:stretch/>
        </p:blipFill>
        <p:spPr>
          <a:xfrm>
            <a:off x="1127448" y="5344859"/>
            <a:ext cx="10128488" cy="14685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8DD49-EAD1-B9F5-1577-C36C9733EB91}"/>
              </a:ext>
            </a:extLst>
          </p:cNvPr>
          <p:cNvSpPr/>
          <p:nvPr/>
        </p:nvSpPr>
        <p:spPr bwMode="white">
          <a:xfrm>
            <a:off x="814701" y="2924944"/>
            <a:ext cx="621740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28DD49-EAD1-B9F5-1577-C36C9733EB91}"/>
              </a:ext>
            </a:extLst>
          </p:cNvPr>
          <p:cNvSpPr/>
          <p:nvPr/>
        </p:nvSpPr>
        <p:spPr bwMode="white">
          <a:xfrm>
            <a:off x="1026611" y="4676868"/>
            <a:ext cx="3485213" cy="5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28DD49-EAD1-B9F5-1577-C36C9733EB91}"/>
              </a:ext>
            </a:extLst>
          </p:cNvPr>
          <p:cNvSpPr/>
          <p:nvPr/>
        </p:nvSpPr>
        <p:spPr bwMode="white">
          <a:xfrm>
            <a:off x="4747271" y="4674231"/>
            <a:ext cx="2657498" cy="55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28DD49-EAD1-B9F5-1577-C36C9733EB91}"/>
              </a:ext>
            </a:extLst>
          </p:cNvPr>
          <p:cNvSpPr/>
          <p:nvPr/>
        </p:nvSpPr>
        <p:spPr bwMode="white">
          <a:xfrm>
            <a:off x="695400" y="5344859"/>
            <a:ext cx="10441160" cy="60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28DD49-EAD1-B9F5-1577-C36C9733EB91}"/>
              </a:ext>
            </a:extLst>
          </p:cNvPr>
          <p:cNvSpPr/>
          <p:nvPr/>
        </p:nvSpPr>
        <p:spPr bwMode="white">
          <a:xfrm>
            <a:off x="840259" y="6237313"/>
            <a:ext cx="3383533" cy="55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68C32-F8E5-700D-A74E-CCCDDD434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75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5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