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5" r:id="rId4"/>
    <p:sldId id="354" r:id="rId5"/>
    <p:sldId id="356" r:id="rId6"/>
    <p:sldId id="351" r:id="rId7"/>
    <p:sldId id="357" r:id="rId8"/>
    <p:sldId id="349" r:id="rId9"/>
    <p:sldId id="348" r:id="rId10"/>
    <p:sldId id="358" r:id="rId11"/>
    <p:sldId id="359" r:id="rId12"/>
    <p:sldId id="360" r:id="rId13"/>
    <p:sldId id="343" r:id="rId14"/>
    <p:sldId id="361" r:id="rId15"/>
    <p:sldId id="341" r:id="rId16"/>
    <p:sldId id="339" r:id="rId17"/>
    <p:sldId id="337" r:id="rId18"/>
    <p:sldId id="335" r:id="rId19"/>
    <p:sldId id="362" r:id="rId20"/>
    <p:sldId id="334" r:id="rId21"/>
    <p:sldId id="363" r:id="rId22"/>
    <p:sldId id="333" r:id="rId23"/>
    <p:sldId id="364" r:id="rId24"/>
    <p:sldId id="330" r:id="rId25"/>
    <p:sldId id="365" r:id="rId26"/>
    <p:sldId id="366" r:id="rId27"/>
    <p:sldId id="36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952" y="2971857"/>
            <a:ext cx="7238095" cy="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82DD28A-E740-4F06-26A8-611166E30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908720"/>
            <a:ext cx="11340000" cy="426949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DA6390B-5B47-FDA7-8F85-2EAB039A3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11" b="64512"/>
          <a:stretch/>
        </p:blipFill>
        <p:spPr>
          <a:xfrm>
            <a:off x="1008112" y="5178216"/>
            <a:ext cx="7539873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A6390B-5B47-FDA7-8F85-2EAB039A3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4" r="77141" b="32788"/>
          <a:stretch/>
        </p:blipFill>
        <p:spPr>
          <a:xfrm>
            <a:off x="8784976" y="5394240"/>
            <a:ext cx="2592288" cy="720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DA6390B-5B47-FDA7-8F85-2EAB039A3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2" r="52593"/>
          <a:stretch/>
        </p:blipFill>
        <p:spPr>
          <a:xfrm>
            <a:off x="1080120" y="6172422"/>
            <a:ext cx="5375960" cy="6488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4F52A-4DAB-11B7-732B-ED118E57EC48}"/>
              </a:ext>
            </a:extLst>
          </p:cNvPr>
          <p:cNvSpPr/>
          <p:nvPr/>
        </p:nvSpPr>
        <p:spPr bwMode="white">
          <a:xfrm>
            <a:off x="934150" y="1916832"/>
            <a:ext cx="458578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985" y="1134564"/>
            <a:ext cx="2880318" cy="393564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623392" y="3717032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3359696" y="3691540"/>
            <a:ext cx="282612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934150" y="4602152"/>
            <a:ext cx="35056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959788" y="5394240"/>
            <a:ext cx="39840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5051923" y="5394240"/>
            <a:ext cx="3496061" cy="61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8676964" y="5296048"/>
            <a:ext cx="2891644" cy="74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1008112" y="6114320"/>
            <a:ext cx="5375920" cy="67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7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11CA8FA-7018-38CB-3424-3E29AB71E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916832"/>
            <a:ext cx="11340000" cy="34808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2DD28A-E740-4F06-26A8-611166E30B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6" r="7620" b="2179"/>
          <a:stretch/>
        </p:blipFill>
        <p:spPr>
          <a:xfrm>
            <a:off x="9264352" y="1684378"/>
            <a:ext cx="2808312" cy="4176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12500"/>
          <a:stretch/>
        </p:blipFill>
        <p:spPr>
          <a:xfrm>
            <a:off x="9552384" y="1804790"/>
            <a:ext cx="2520280" cy="39356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263352" y="2996952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232992" y="3805470"/>
            <a:ext cx="8850079" cy="67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251922" y="4653136"/>
            <a:ext cx="3827853" cy="67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4233334" y="4683359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9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C974F2-AAF6-E271-5C01-4A2AE6C57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46"/>
          <a:stretch/>
        </p:blipFill>
        <p:spPr>
          <a:xfrm>
            <a:off x="479376" y="1914167"/>
            <a:ext cx="8136904" cy="331769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82DD28A-E740-4F06-26A8-611166E30B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6" r="7620" b="2179"/>
          <a:stretch/>
        </p:blipFill>
        <p:spPr>
          <a:xfrm>
            <a:off x="8616280" y="1484783"/>
            <a:ext cx="2808312" cy="4176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5807968" y="1988840"/>
            <a:ext cx="28083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445162" y="2852936"/>
            <a:ext cx="7090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335360" y="3789040"/>
            <a:ext cx="2592288" cy="65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2783632" y="3717032"/>
            <a:ext cx="3888432" cy="64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416222" y="4651310"/>
            <a:ext cx="6975921" cy="65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18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1EDCD-1ED8-829F-512F-1682586FB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2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4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2B9612-E195-0F66-6F0F-06635D982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51669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BD1EDCD-1ED8-829F-512F-1682586FB0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0" t="72064" r="34596" b="-1"/>
          <a:stretch/>
        </p:blipFill>
        <p:spPr>
          <a:xfrm>
            <a:off x="5375920" y="884611"/>
            <a:ext cx="3816424" cy="1200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8976319" y="1556792"/>
            <a:ext cx="2520281" cy="475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911424" y="2348880"/>
            <a:ext cx="784887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930502" y="4212253"/>
            <a:ext cx="70909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E1AF8-F366-395E-C623-778094106AC6}"/>
              </a:ext>
            </a:extLst>
          </p:cNvPr>
          <p:cNvSpPr/>
          <p:nvPr/>
        </p:nvSpPr>
        <p:spPr bwMode="white">
          <a:xfrm>
            <a:off x="839416" y="5071930"/>
            <a:ext cx="8136903" cy="1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BA29C-B10C-8C01-DF92-5405FE464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3620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E618D-2D65-7390-85C5-D167D4A79A67}"/>
              </a:ext>
            </a:extLst>
          </p:cNvPr>
          <p:cNvSpPr/>
          <p:nvPr/>
        </p:nvSpPr>
        <p:spPr bwMode="white">
          <a:xfrm>
            <a:off x="10444129" y="4065738"/>
            <a:ext cx="752191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577E6-6134-C1CF-A6CC-5ACC90AE76E7}"/>
              </a:ext>
            </a:extLst>
          </p:cNvPr>
          <p:cNvSpPr/>
          <p:nvPr/>
        </p:nvSpPr>
        <p:spPr bwMode="white">
          <a:xfrm>
            <a:off x="1122668" y="4923173"/>
            <a:ext cx="3294408" cy="4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4671566-FEA5-8EC0-9410-E5106C72B3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0" t="17407" r="69521" b="2822"/>
          <a:stretch/>
        </p:blipFill>
        <p:spPr>
          <a:xfrm>
            <a:off x="8472264" y="489184"/>
            <a:ext cx="2971870" cy="27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5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43765B4B-ED36-6541-78EC-14E67E420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444994"/>
            <a:ext cx="11340000" cy="330084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C5C4487-AF65-152E-8088-2772C9E04A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53"/>
          <a:stretch/>
        </p:blipFill>
        <p:spPr>
          <a:xfrm>
            <a:off x="426000" y="1700808"/>
            <a:ext cx="11340000" cy="17441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3E27B-66E2-80CC-1A98-004E5CAA9CBA}"/>
              </a:ext>
            </a:extLst>
          </p:cNvPr>
          <p:cNvSpPr/>
          <p:nvPr/>
        </p:nvSpPr>
        <p:spPr bwMode="white">
          <a:xfrm>
            <a:off x="10090231" y="2777330"/>
            <a:ext cx="361813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4671566-FEA5-8EC0-9410-E5106C72B3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7" t="1083" r="29099" b="-5524"/>
          <a:stretch/>
        </p:blipFill>
        <p:spPr>
          <a:xfrm>
            <a:off x="8040216" y="3272511"/>
            <a:ext cx="2952328" cy="347332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C5C4487-AF65-152E-8088-2772C9E04A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52966"/>
          <a:stretch/>
        </p:blipFill>
        <p:spPr>
          <a:xfrm>
            <a:off x="1271464" y="548680"/>
            <a:ext cx="4489136" cy="12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8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8F06B-F203-8279-D5BD-6EC23E9DF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551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1686C-C46B-D457-F1A5-88FBD11F8139}"/>
              </a:ext>
            </a:extLst>
          </p:cNvPr>
          <p:cNvSpPr/>
          <p:nvPr/>
        </p:nvSpPr>
        <p:spPr bwMode="white">
          <a:xfrm>
            <a:off x="10249538" y="2932448"/>
            <a:ext cx="352292" cy="39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81AAD2-5E54-690C-447B-F0ACD2E568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-1568"/>
          <a:stretch/>
        </p:blipFill>
        <p:spPr>
          <a:xfrm>
            <a:off x="4439816" y="3789040"/>
            <a:ext cx="2711664" cy="322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6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71071-F935-11EC-2866-FC6515E66F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47"/>
          <a:stretch/>
        </p:blipFill>
        <p:spPr>
          <a:xfrm>
            <a:off x="695400" y="980729"/>
            <a:ext cx="11340000" cy="26642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E81AAD2-5E54-690C-447B-F0ACD2E568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4653" b="3813"/>
          <a:stretch/>
        </p:blipFill>
        <p:spPr>
          <a:xfrm>
            <a:off x="4655840" y="3356992"/>
            <a:ext cx="3168352" cy="339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8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71071-F935-11EC-2866-FC6515E66F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8"/>
          <a:stretch/>
        </p:blipFill>
        <p:spPr>
          <a:xfrm>
            <a:off x="407368" y="1268760"/>
            <a:ext cx="11340000" cy="17573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C02AA-0925-B43D-8DA7-FE9A27E67194}"/>
              </a:ext>
            </a:extLst>
          </p:cNvPr>
          <p:cNvSpPr/>
          <p:nvPr/>
        </p:nvSpPr>
        <p:spPr bwMode="white">
          <a:xfrm>
            <a:off x="6034521" y="2425193"/>
            <a:ext cx="571284" cy="37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81AAD2-5E54-690C-447B-F0ACD2E568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4653" b="3813"/>
          <a:stretch/>
        </p:blipFill>
        <p:spPr>
          <a:xfrm>
            <a:off x="4439816" y="2794462"/>
            <a:ext cx="3600400" cy="386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3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E3321-7DA3-1C51-A93E-C6A03D6910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6"/>
          <a:stretch/>
        </p:blipFill>
        <p:spPr>
          <a:xfrm>
            <a:off x="551384" y="1696113"/>
            <a:ext cx="11340000" cy="28176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CC1752-598E-77DD-A698-8E4C3FFE1D0B}"/>
              </a:ext>
            </a:extLst>
          </p:cNvPr>
          <p:cNvSpPr/>
          <p:nvPr/>
        </p:nvSpPr>
        <p:spPr bwMode="white">
          <a:xfrm>
            <a:off x="10244179" y="3904205"/>
            <a:ext cx="323727" cy="37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D97769-CF71-9B65-B212-FCBE68DE3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46" b="44143"/>
          <a:stretch/>
        </p:blipFill>
        <p:spPr>
          <a:xfrm>
            <a:off x="1006631" y="4653136"/>
            <a:ext cx="5676048" cy="201622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5D97769-CF71-9B65-B212-FCBE68DE3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67" r="49946"/>
          <a:stretch/>
        </p:blipFill>
        <p:spPr>
          <a:xfrm>
            <a:off x="6682679" y="4653136"/>
            <a:ext cx="5676048" cy="173742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65E3321-7DA3-1C51-A93E-C6A03D6910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 b="62383"/>
          <a:stretch/>
        </p:blipFill>
        <p:spPr>
          <a:xfrm>
            <a:off x="1127448" y="476672"/>
            <a:ext cx="4912498" cy="1447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55050-7F87-3020-F0E4-710D2D99E2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47"/>
          <a:stretch/>
        </p:blipFill>
        <p:spPr>
          <a:xfrm>
            <a:off x="623392" y="1203964"/>
            <a:ext cx="11340000" cy="2592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E70DDF-EB5E-87D7-76B0-281598A24C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15676" r="10683" b="40855"/>
          <a:stretch/>
        </p:blipFill>
        <p:spPr>
          <a:xfrm>
            <a:off x="4367808" y="3782459"/>
            <a:ext cx="338437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55050-7F87-3020-F0E4-710D2D99E2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2"/>
          <a:stretch/>
        </p:blipFill>
        <p:spPr>
          <a:xfrm>
            <a:off x="407368" y="1196752"/>
            <a:ext cx="11340000" cy="24839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E70DDF-EB5E-87D7-76B0-281598A24C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15676" r="10683" b="40855"/>
          <a:stretch/>
        </p:blipFill>
        <p:spPr>
          <a:xfrm>
            <a:off x="4511824" y="3861048"/>
            <a:ext cx="3528392" cy="262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7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2F864-674F-23C5-FAF2-29C119D25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10967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79BB31-944A-FAA7-DBB3-8E5916F7FB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56" y="2077460"/>
            <a:ext cx="11340000" cy="35896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A71F91-8432-AAB1-8454-064763A53631}"/>
              </a:ext>
            </a:extLst>
          </p:cNvPr>
          <p:cNvSpPr/>
          <p:nvPr/>
        </p:nvSpPr>
        <p:spPr bwMode="white">
          <a:xfrm>
            <a:off x="2077576" y="4905372"/>
            <a:ext cx="5198690" cy="50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E70DDF-EB5E-87D7-76B0-281598A24C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15676" r="10683" b="40855"/>
          <a:stretch/>
        </p:blipFill>
        <p:spPr>
          <a:xfrm>
            <a:off x="8688288" y="3735625"/>
            <a:ext cx="3528392" cy="262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1E70DDF-EB5E-87D7-76B0-281598A24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579781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199456" y="1700808"/>
            <a:ext cx="5040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199456" y="2566218"/>
            <a:ext cx="2458144" cy="57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3657600" y="2647429"/>
            <a:ext cx="4094584" cy="49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055440" y="3439516"/>
            <a:ext cx="4320480" cy="56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178630" y="4231604"/>
            <a:ext cx="7941705" cy="62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156993" y="5028634"/>
            <a:ext cx="4002903" cy="63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274367" y="5028634"/>
            <a:ext cx="2621833" cy="6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1055440" y="5875314"/>
            <a:ext cx="8208912" cy="60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7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F3C5C-F291-EEFA-CC9D-F9C37192F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7"/>
          <a:stretch/>
        </p:blipFill>
        <p:spPr>
          <a:xfrm>
            <a:off x="516640" y="1412776"/>
            <a:ext cx="11340000" cy="350380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DA87E5D-EAFB-C702-1D39-6F3ED5802A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5" t="7696" r="7509" b="7370"/>
          <a:stretch/>
        </p:blipFill>
        <p:spPr>
          <a:xfrm>
            <a:off x="8544272" y="3717032"/>
            <a:ext cx="3528392" cy="30810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B3F3C5C-F291-EEFA-CC9D-F9C37192F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3" b="69799"/>
          <a:stretch/>
        </p:blipFill>
        <p:spPr>
          <a:xfrm>
            <a:off x="1127448" y="548680"/>
            <a:ext cx="4223832" cy="116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4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A87E5D-EAFB-C702-1D39-6F3ED5802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432388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48741D9-37EE-6A38-C552-E0DE6E386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45"/>
          <a:stretch/>
        </p:blipFill>
        <p:spPr>
          <a:xfrm>
            <a:off x="852000" y="5428547"/>
            <a:ext cx="11340000" cy="8640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767408" y="2996952"/>
            <a:ext cx="5040560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767408" y="4725144"/>
            <a:ext cx="5616624" cy="7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767408" y="5534646"/>
            <a:ext cx="9649072" cy="8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3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48741D9-37EE-6A38-C552-E0DE6E3869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8" r="5386"/>
          <a:stretch/>
        </p:blipFill>
        <p:spPr>
          <a:xfrm>
            <a:off x="767408" y="1124744"/>
            <a:ext cx="10729192" cy="39860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C848B24-9713-D358-0F99-25E3804B1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32" y="5045561"/>
            <a:ext cx="11340000" cy="17404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A87E5D-EAFB-C702-1D39-6F3ED5802A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5" t="7696" r="7509" b="7370"/>
          <a:stretch/>
        </p:blipFill>
        <p:spPr>
          <a:xfrm>
            <a:off x="8976320" y="3356992"/>
            <a:ext cx="3528392" cy="30810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95400" y="2060848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303912" y="1864636"/>
            <a:ext cx="5256584" cy="7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72468" y="2905133"/>
            <a:ext cx="9095940" cy="22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479376" y="5189577"/>
            <a:ext cx="5688632" cy="7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267072" y="5257064"/>
            <a:ext cx="2709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43024" y="6046901"/>
            <a:ext cx="5524984" cy="635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08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F037898-56EC-A779-6F27-2B1ECC9F7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26330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0657-39C9-0962-00BC-2B035DB8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32" b="71314"/>
          <a:stretch/>
        </p:blipFill>
        <p:spPr>
          <a:xfrm>
            <a:off x="801560" y="4437112"/>
            <a:ext cx="4430344" cy="9361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8D0657-39C9-0962-00BC-2B035DB8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r="62536" b="47042"/>
          <a:stretch/>
        </p:blipFill>
        <p:spPr>
          <a:xfrm>
            <a:off x="5087888" y="4437113"/>
            <a:ext cx="4248472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48D0657-39C9-0962-00BC-2B035DB8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65" r="74600"/>
          <a:stretch/>
        </p:blipFill>
        <p:spPr>
          <a:xfrm>
            <a:off x="801560" y="5369168"/>
            <a:ext cx="2880320" cy="146310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DA87E5D-EAFB-C702-1D39-6F3ED5802A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5" t="7696" r="7509" b="7370"/>
          <a:stretch/>
        </p:blipFill>
        <p:spPr>
          <a:xfrm>
            <a:off x="8663608" y="3573016"/>
            <a:ext cx="3528392" cy="30810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69504" y="2132856"/>
            <a:ext cx="4662400" cy="5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231904" y="1988840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94860" y="2821060"/>
            <a:ext cx="8741500" cy="1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95400" y="4648535"/>
            <a:ext cx="4104456" cy="50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087888" y="4542700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594860" y="5396165"/>
            <a:ext cx="2908852" cy="55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64B4C8-AA74-6938-1BA1-E6E608D6AB4C}"/>
              </a:ext>
            </a:extLst>
          </p:cNvPr>
          <p:cNvSpPr/>
          <p:nvPr/>
        </p:nvSpPr>
        <p:spPr bwMode="white">
          <a:xfrm>
            <a:off x="600296" y="6165304"/>
            <a:ext cx="3081584" cy="65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8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E198E-830F-3869-2DA4-F6C58DDC6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5839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4B651-4CFB-27B4-7E4E-4CE0950A79C5}"/>
              </a:ext>
            </a:extLst>
          </p:cNvPr>
          <p:cNvSpPr/>
          <p:nvPr/>
        </p:nvSpPr>
        <p:spPr bwMode="white">
          <a:xfrm>
            <a:off x="1814763" y="5305235"/>
            <a:ext cx="314206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4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C98FA-24DE-E226-2F1C-9D663F387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34" y="1124744"/>
            <a:ext cx="11340000" cy="26939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59EE9F-FA27-AAD1-65CF-840ED1D7C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b="23495"/>
          <a:stretch/>
        </p:blipFill>
        <p:spPr>
          <a:xfrm>
            <a:off x="4007768" y="3068960"/>
            <a:ext cx="5867392" cy="3299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9EE9F-FA27-AAD1-65CF-840ED1D7C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1340000" cy="43123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0D6A0C-65E1-3055-5482-E4B62A124D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3" r="41581" b="72565"/>
          <a:stretch/>
        </p:blipFill>
        <p:spPr>
          <a:xfrm>
            <a:off x="5159897" y="3768355"/>
            <a:ext cx="6624736" cy="792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0D6A0C-65E1-3055-5482-E4B62A124D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8" r="44756"/>
          <a:stretch/>
        </p:blipFill>
        <p:spPr>
          <a:xfrm>
            <a:off x="1307468" y="5157192"/>
            <a:ext cx="6264696" cy="161659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767409" y="1696838"/>
            <a:ext cx="4392488" cy="6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695400" y="2667550"/>
            <a:ext cx="6120680" cy="54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929243" y="3531646"/>
            <a:ext cx="3366557" cy="1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5087888" y="4055063"/>
            <a:ext cx="5976664" cy="6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1049759" y="5291798"/>
            <a:ext cx="4038129" cy="4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5208886" y="5262472"/>
            <a:ext cx="2620988" cy="52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AA7608-50B4-4748-1F81-127DBFCFD968}"/>
              </a:ext>
            </a:extLst>
          </p:cNvPr>
          <p:cNvSpPr/>
          <p:nvPr/>
        </p:nvSpPr>
        <p:spPr bwMode="white">
          <a:xfrm>
            <a:off x="827907" y="6107292"/>
            <a:ext cx="5700142" cy="49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2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502B3-3A67-46D6-D949-FDDC87C52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29"/>
          <a:stretch/>
        </p:blipFill>
        <p:spPr>
          <a:xfrm>
            <a:off x="767408" y="1196752"/>
            <a:ext cx="11340000" cy="20882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A836427-3138-20D4-3C64-8CDA96CEE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-2465"/>
          <a:stretch/>
        </p:blipFill>
        <p:spPr>
          <a:xfrm>
            <a:off x="4295800" y="3068960"/>
            <a:ext cx="2510386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45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502B3-3A67-46D6-D949-FDDC87C52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1"/>
          <a:stretch/>
        </p:blipFill>
        <p:spPr>
          <a:xfrm>
            <a:off x="551384" y="1124744"/>
            <a:ext cx="11340000" cy="2607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E9F25-D4DF-0EA8-BE4C-1639A6458E33}"/>
              </a:ext>
            </a:extLst>
          </p:cNvPr>
          <p:cNvSpPr/>
          <p:nvPr/>
        </p:nvSpPr>
        <p:spPr bwMode="white">
          <a:xfrm>
            <a:off x="10215615" y="2246364"/>
            <a:ext cx="361813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836427-3138-20D4-3C64-8CDA96CEE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-2465"/>
          <a:stretch/>
        </p:blipFill>
        <p:spPr>
          <a:xfrm>
            <a:off x="4943872" y="3645024"/>
            <a:ext cx="2510386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5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97EE2-3E56-0F9B-5A9D-7F486493A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703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3ED85-4C9C-DE1F-3AFE-47C63EA28213}"/>
              </a:ext>
            </a:extLst>
          </p:cNvPr>
          <p:cNvSpPr/>
          <p:nvPr/>
        </p:nvSpPr>
        <p:spPr bwMode="white">
          <a:xfrm>
            <a:off x="8093536" y="3178341"/>
            <a:ext cx="304685" cy="37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836427-3138-20D4-3C64-8CDA96CEE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7" t="1284" r="27194" b="-4531"/>
          <a:stretch/>
        </p:blipFill>
        <p:spPr>
          <a:xfrm>
            <a:off x="3731257" y="3501008"/>
            <a:ext cx="357735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65942-E15B-7785-3495-92A0AAEB9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5849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2780928"/>
            <a:ext cx="2880318" cy="393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81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