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0" y="2947670"/>
            <a:ext cx="66675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70635"/>
            <a:ext cx="105346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997200"/>
            <a:ext cx="293370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6700" y="2560955"/>
            <a:ext cx="79565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157095"/>
            <a:ext cx="104870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04820" y="2734310"/>
            <a:ext cx="3012440" cy="534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7455" y="4067175"/>
            <a:ext cx="92583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97940"/>
            <a:ext cx="104489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870835"/>
            <a:ext cx="396240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77200" y="1889125"/>
            <a:ext cx="984885" cy="542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93495"/>
            <a:ext cx="104870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068955"/>
            <a:ext cx="25050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3095" y="1927225"/>
            <a:ext cx="6667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38885"/>
            <a:ext cx="104013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933190"/>
            <a:ext cx="29051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56755" y="3115310"/>
            <a:ext cx="77406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61110"/>
            <a:ext cx="104489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644900"/>
            <a:ext cx="27241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2310" y="2560955"/>
            <a:ext cx="658495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61110"/>
            <a:ext cx="104203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156585"/>
            <a:ext cx="28289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81295" y="2560955"/>
            <a:ext cx="72009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26185"/>
            <a:ext cx="10506075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2395" y="3176905"/>
            <a:ext cx="5327650" cy="354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72540"/>
            <a:ext cx="104394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0975" y="2528570"/>
            <a:ext cx="6096635" cy="357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68095"/>
            <a:ext cx="104489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6195" y="2484755"/>
            <a:ext cx="5921375" cy="3839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530" y="1698625"/>
            <a:ext cx="60293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359025"/>
            <a:ext cx="10458450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83300" y="311527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33500"/>
            <a:ext cx="1046797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215" y="2620010"/>
            <a:ext cx="3043555" cy="303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962150"/>
            <a:ext cx="689610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7005" y="1962150"/>
            <a:ext cx="7102475" cy="301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54125"/>
            <a:ext cx="1042035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24600" y="2475230"/>
            <a:ext cx="15582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6120" y="3130550"/>
            <a:ext cx="434848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0175" y="5817235"/>
            <a:ext cx="506920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6565" y="2400935"/>
            <a:ext cx="3181350" cy="3289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07355" y="5077460"/>
            <a:ext cx="81661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842770"/>
            <a:ext cx="10487025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061845"/>
            <a:ext cx="75819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5050" y="3107690"/>
            <a:ext cx="384937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420" y="2152015"/>
            <a:ext cx="33083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852295"/>
            <a:ext cx="10467975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870" y="1438275"/>
            <a:ext cx="766762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0" y="1838325"/>
            <a:ext cx="33655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433195"/>
            <a:ext cx="965835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5865" y="1433195"/>
            <a:ext cx="9887585" cy="3923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838325"/>
            <a:ext cx="10420350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576070"/>
            <a:ext cx="991552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0785" y="1576070"/>
            <a:ext cx="6675120" cy="3877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138045"/>
            <a:ext cx="1045845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82571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1914525"/>
            <a:ext cx="64770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9235" y="1914525"/>
            <a:ext cx="6400165" cy="313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99870"/>
            <a:ext cx="1048702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6220" y="4706620"/>
            <a:ext cx="734695" cy="534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71295"/>
            <a:ext cx="979170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7600" y="2825750"/>
            <a:ext cx="5707380" cy="1014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1660" y="2825750"/>
            <a:ext cx="3949700" cy="277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0150" y="3923665"/>
            <a:ext cx="4145915" cy="159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1543050"/>
            <a:ext cx="67246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87930" y="1543050"/>
            <a:ext cx="6917690" cy="3823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71905"/>
            <a:ext cx="1045845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6255" y="1904365"/>
            <a:ext cx="279717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7620" y="2574290"/>
            <a:ext cx="128206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1381125"/>
            <a:ext cx="9153525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0" y="760095"/>
            <a:ext cx="6393180" cy="59601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9070" y="677545"/>
            <a:ext cx="6620510" cy="553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9070" y="6343650"/>
            <a:ext cx="570738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29360"/>
            <a:ext cx="104394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980" y="3900170"/>
            <a:ext cx="254063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5609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66190"/>
            <a:ext cx="104584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510" y="3258820"/>
            <a:ext cx="360045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00338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480945"/>
            <a:ext cx="105060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317623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554480"/>
            <a:ext cx="104870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111375"/>
            <a:ext cx="10153650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980" y="3501390"/>
            <a:ext cx="2466975" cy="3000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7560" y="21951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48410"/>
            <a:ext cx="104203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004945"/>
            <a:ext cx="325755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5609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90955"/>
            <a:ext cx="104394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855" y="3753485"/>
            <a:ext cx="3587750" cy="305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5609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2025-07-10T01:52:45Z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