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6" r:id="rId4"/>
    <p:sldId id="337" r:id="rId5"/>
    <p:sldId id="334" r:id="rId6"/>
    <p:sldId id="333" r:id="rId7"/>
    <p:sldId id="338" r:id="rId8"/>
    <p:sldId id="339" r:id="rId9"/>
    <p:sldId id="329" r:id="rId10"/>
    <p:sldId id="328" r:id="rId11"/>
    <p:sldId id="341" r:id="rId12"/>
    <p:sldId id="340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333" y="2976619"/>
            <a:ext cx="11733333" cy="9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4CB00-134E-0D5F-E439-E0CD6AE3A4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1340000" cy="292411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92D0190-884E-D20F-DC14-CDF4AFF6FB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200" y="3501008"/>
            <a:ext cx="11340000" cy="33418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56E73F-18FA-90F4-BC4B-8F6663314719}"/>
              </a:ext>
            </a:extLst>
          </p:cNvPr>
          <p:cNvSpPr/>
          <p:nvPr/>
        </p:nvSpPr>
        <p:spPr bwMode="white">
          <a:xfrm>
            <a:off x="623392" y="3591456"/>
            <a:ext cx="9530930" cy="70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56E73F-18FA-90F4-BC4B-8F6663314719}"/>
              </a:ext>
            </a:extLst>
          </p:cNvPr>
          <p:cNvSpPr/>
          <p:nvPr/>
        </p:nvSpPr>
        <p:spPr bwMode="white">
          <a:xfrm>
            <a:off x="911424" y="4591171"/>
            <a:ext cx="10153128" cy="192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296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E51880D-C678-5508-D8F6-AEE2E9F92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41" y="1628800"/>
            <a:ext cx="11340000" cy="42608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56E73F-18FA-90F4-BC4B-8F6663314719}"/>
              </a:ext>
            </a:extLst>
          </p:cNvPr>
          <p:cNvSpPr/>
          <p:nvPr/>
        </p:nvSpPr>
        <p:spPr bwMode="white">
          <a:xfrm>
            <a:off x="694656" y="2564904"/>
            <a:ext cx="101531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56E73F-18FA-90F4-BC4B-8F6663314719}"/>
              </a:ext>
            </a:extLst>
          </p:cNvPr>
          <p:cNvSpPr/>
          <p:nvPr/>
        </p:nvSpPr>
        <p:spPr bwMode="white">
          <a:xfrm>
            <a:off x="479376" y="3325962"/>
            <a:ext cx="101531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56E73F-18FA-90F4-BC4B-8F6663314719}"/>
              </a:ext>
            </a:extLst>
          </p:cNvPr>
          <p:cNvSpPr/>
          <p:nvPr/>
        </p:nvSpPr>
        <p:spPr bwMode="white">
          <a:xfrm>
            <a:off x="551384" y="4278190"/>
            <a:ext cx="10153128" cy="161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22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3270AB0-9E2F-AED4-39A5-34C12CB0F2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570898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756E73F-18FA-90F4-BC4B-8F6663314719}"/>
              </a:ext>
            </a:extLst>
          </p:cNvPr>
          <p:cNvSpPr/>
          <p:nvPr/>
        </p:nvSpPr>
        <p:spPr bwMode="white">
          <a:xfrm>
            <a:off x="767408" y="2924944"/>
            <a:ext cx="1015312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56E73F-18FA-90F4-BC4B-8F6663314719}"/>
              </a:ext>
            </a:extLst>
          </p:cNvPr>
          <p:cNvSpPr/>
          <p:nvPr/>
        </p:nvSpPr>
        <p:spPr bwMode="white">
          <a:xfrm>
            <a:off x="551384" y="4365104"/>
            <a:ext cx="101531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56E73F-18FA-90F4-BC4B-8F6663314719}"/>
              </a:ext>
            </a:extLst>
          </p:cNvPr>
          <p:cNvSpPr/>
          <p:nvPr/>
        </p:nvSpPr>
        <p:spPr bwMode="white">
          <a:xfrm>
            <a:off x="407368" y="5239378"/>
            <a:ext cx="10873208" cy="142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25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7F6027-253D-D2AA-A12F-4C6E646B8E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3723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61F79-CFC5-4E90-6127-86F971DE53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56792"/>
            <a:ext cx="11340000" cy="3944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5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2FED076-6E97-73BE-9E07-657744A279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51081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E83F6E-21BA-858D-D20B-D2BD8FFFECE8}"/>
              </a:ext>
            </a:extLst>
          </p:cNvPr>
          <p:cNvSpPr/>
          <p:nvPr/>
        </p:nvSpPr>
        <p:spPr bwMode="white">
          <a:xfrm>
            <a:off x="695400" y="3750806"/>
            <a:ext cx="8208912" cy="75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E83F6E-21BA-858D-D20B-D2BD8FFFECE8}"/>
              </a:ext>
            </a:extLst>
          </p:cNvPr>
          <p:cNvSpPr/>
          <p:nvPr/>
        </p:nvSpPr>
        <p:spPr bwMode="white">
          <a:xfrm>
            <a:off x="845138" y="4758918"/>
            <a:ext cx="10075398" cy="68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E83F6E-21BA-858D-D20B-D2BD8FFFECE8}"/>
              </a:ext>
            </a:extLst>
          </p:cNvPr>
          <p:cNvSpPr/>
          <p:nvPr/>
        </p:nvSpPr>
        <p:spPr bwMode="white">
          <a:xfrm>
            <a:off x="407368" y="5666910"/>
            <a:ext cx="7776864" cy="78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82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271B29-8D99-094F-1F45-12D410309C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1340000" cy="4018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87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83E71-D1DC-FF88-0725-2BF27EA13D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4739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99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8CE1D6A-191E-206D-2BC1-DF8DAADCCD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052736"/>
            <a:ext cx="11340000" cy="519324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9A5DADE-5F46-01B7-B8BF-E04A1AEE631F}"/>
              </a:ext>
            </a:extLst>
          </p:cNvPr>
          <p:cNvSpPr/>
          <p:nvPr/>
        </p:nvSpPr>
        <p:spPr bwMode="white">
          <a:xfrm>
            <a:off x="911424" y="3429000"/>
            <a:ext cx="295232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A5DADE-5F46-01B7-B8BF-E04A1AEE631F}"/>
              </a:ext>
            </a:extLst>
          </p:cNvPr>
          <p:cNvSpPr/>
          <p:nvPr/>
        </p:nvSpPr>
        <p:spPr bwMode="white">
          <a:xfrm>
            <a:off x="1055440" y="4437112"/>
            <a:ext cx="100811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A5DADE-5F46-01B7-B8BF-E04A1AEE631F}"/>
              </a:ext>
            </a:extLst>
          </p:cNvPr>
          <p:cNvSpPr/>
          <p:nvPr/>
        </p:nvSpPr>
        <p:spPr bwMode="white">
          <a:xfrm>
            <a:off x="1055440" y="5500159"/>
            <a:ext cx="5256584" cy="66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60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42C6A69-60DA-822C-739B-3120E76750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98"/>
          <a:stretch/>
        </p:blipFill>
        <p:spPr>
          <a:xfrm>
            <a:off x="551384" y="836712"/>
            <a:ext cx="11340000" cy="136815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E188AFC-0371-9CFA-1DC3-0BB2CCF0B3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64"/>
          <a:stretch/>
        </p:blipFill>
        <p:spPr>
          <a:xfrm>
            <a:off x="750036" y="2036881"/>
            <a:ext cx="11340000" cy="45365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42C6A69-60DA-822C-739B-3120E76750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34" r="87300"/>
          <a:stretch/>
        </p:blipFill>
        <p:spPr>
          <a:xfrm>
            <a:off x="10848528" y="831844"/>
            <a:ext cx="1440160" cy="124053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E188AFC-0371-9CFA-1DC3-0BB2CCF0B3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375" r="56032"/>
          <a:stretch/>
        </p:blipFill>
        <p:spPr>
          <a:xfrm>
            <a:off x="3647728" y="5589240"/>
            <a:ext cx="4985924" cy="82676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A5DADE-5F46-01B7-B8BF-E04A1AEE631F}"/>
              </a:ext>
            </a:extLst>
          </p:cNvPr>
          <p:cNvSpPr/>
          <p:nvPr/>
        </p:nvSpPr>
        <p:spPr bwMode="white">
          <a:xfrm>
            <a:off x="551384" y="2036881"/>
            <a:ext cx="4104456" cy="744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A5DADE-5F46-01B7-B8BF-E04A1AEE631F}"/>
              </a:ext>
            </a:extLst>
          </p:cNvPr>
          <p:cNvSpPr/>
          <p:nvPr/>
        </p:nvSpPr>
        <p:spPr bwMode="white">
          <a:xfrm>
            <a:off x="730832" y="3068960"/>
            <a:ext cx="730938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A5DADE-5F46-01B7-B8BF-E04A1AEE631F}"/>
              </a:ext>
            </a:extLst>
          </p:cNvPr>
          <p:cNvSpPr/>
          <p:nvPr/>
        </p:nvSpPr>
        <p:spPr bwMode="white">
          <a:xfrm>
            <a:off x="730832" y="4365104"/>
            <a:ext cx="8533520" cy="106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A5DADE-5F46-01B7-B8BF-E04A1AEE631F}"/>
              </a:ext>
            </a:extLst>
          </p:cNvPr>
          <p:cNvSpPr/>
          <p:nvPr/>
        </p:nvSpPr>
        <p:spPr bwMode="white">
          <a:xfrm>
            <a:off x="623392" y="5854541"/>
            <a:ext cx="2520280" cy="56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A5DADE-5F46-01B7-B8BF-E04A1AEE631F}"/>
              </a:ext>
            </a:extLst>
          </p:cNvPr>
          <p:cNvSpPr/>
          <p:nvPr/>
        </p:nvSpPr>
        <p:spPr bwMode="white">
          <a:xfrm>
            <a:off x="3503712" y="5858598"/>
            <a:ext cx="5040560" cy="71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73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6FC418-6026-7832-F443-59D9135B24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5541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64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2025-06-23T09:54:37Z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