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9" r:id="rId9"/>
    <p:sldId id="350" r:id="rId10"/>
    <p:sldId id="339" r:id="rId11"/>
    <p:sldId id="338" r:id="rId12"/>
    <p:sldId id="351" r:id="rId13"/>
    <p:sldId id="336" r:id="rId14"/>
    <p:sldId id="335" r:id="rId15"/>
    <p:sldId id="334" r:id="rId16"/>
    <p:sldId id="352" r:id="rId17"/>
    <p:sldId id="353" r:id="rId18"/>
    <p:sldId id="354" r:id="rId19"/>
    <p:sldId id="330" r:id="rId20"/>
    <p:sldId id="355" r:id="rId21"/>
    <p:sldId id="328" r:id="rId22"/>
    <p:sldId id="327" r:id="rId23"/>
    <p:sldId id="326" r:id="rId24"/>
    <p:sldId id="35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905" y="2981381"/>
            <a:ext cx="7476190" cy="8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C876B-4949-5052-620B-68D8E13DF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53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5CCF3-2FBE-BE3A-C005-27DC25362DD2}"/>
              </a:ext>
            </a:extLst>
          </p:cNvPr>
          <p:cNvSpPr/>
          <p:nvPr/>
        </p:nvSpPr>
        <p:spPr bwMode="white">
          <a:xfrm>
            <a:off x="10497094" y="3617520"/>
            <a:ext cx="361813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0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359FE-E2A8-4337-DD81-D7FC0A824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731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84F395-D0F7-2BE7-2668-2E7E5911FE7E}"/>
              </a:ext>
            </a:extLst>
          </p:cNvPr>
          <p:cNvSpPr/>
          <p:nvPr/>
        </p:nvSpPr>
        <p:spPr bwMode="white">
          <a:xfrm>
            <a:off x="10406043" y="3013318"/>
            <a:ext cx="361812" cy="3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4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7BE3F5-E598-B34B-BE8F-4B73C4263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6502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33DBF9B-C216-21EC-27B5-A22E5B2E9BEF}"/>
              </a:ext>
            </a:extLst>
          </p:cNvPr>
          <p:cNvSpPr/>
          <p:nvPr/>
        </p:nvSpPr>
        <p:spPr bwMode="white">
          <a:xfrm>
            <a:off x="983432" y="2348880"/>
            <a:ext cx="626469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DBF9B-C216-21EC-27B5-A22E5B2E9BEF}"/>
              </a:ext>
            </a:extLst>
          </p:cNvPr>
          <p:cNvSpPr/>
          <p:nvPr/>
        </p:nvSpPr>
        <p:spPr bwMode="white">
          <a:xfrm>
            <a:off x="1703512" y="4113076"/>
            <a:ext cx="5472608" cy="6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3DBF9B-C216-21EC-27B5-A22E5B2E9BEF}"/>
              </a:ext>
            </a:extLst>
          </p:cNvPr>
          <p:cNvSpPr/>
          <p:nvPr/>
        </p:nvSpPr>
        <p:spPr bwMode="white">
          <a:xfrm>
            <a:off x="2063552" y="4941168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69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BA4F6-A60F-666D-FB33-2072A1C33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578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CA3C4-7199-F3E4-0507-496D85DA5784}"/>
              </a:ext>
            </a:extLst>
          </p:cNvPr>
          <p:cNvSpPr/>
          <p:nvPr/>
        </p:nvSpPr>
        <p:spPr bwMode="white">
          <a:xfrm>
            <a:off x="9082567" y="3257736"/>
            <a:ext cx="25334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95CA94-1693-6DF6-77BE-D2D83ED3F472}"/>
              </a:ext>
            </a:extLst>
          </p:cNvPr>
          <p:cNvSpPr/>
          <p:nvPr/>
        </p:nvSpPr>
        <p:spPr bwMode="white">
          <a:xfrm>
            <a:off x="1370225" y="4265848"/>
            <a:ext cx="2900935" cy="65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61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802D5-1C7D-D184-DB8D-EF965BC9B0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4"/>
          <a:stretch/>
        </p:blipFill>
        <p:spPr>
          <a:xfrm>
            <a:off x="1127448" y="1628800"/>
            <a:ext cx="10791276" cy="5134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9F75DD-600A-5E0E-01D2-3D60C69A20B8}"/>
              </a:ext>
            </a:extLst>
          </p:cNvPr>
          <p:cNvSpPr/>
          <p:nvPr/>
        </p:nvSpPr>
        <p:spPr bwMode="white">
          <a:xfrm>
            <a:off x="6370498" y="2636912"/>
            <a:ext cx="9496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2D802D5-1C7D-D184-DB8D-EF965BC9B0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61" b="79487"/>
          <a:stretch/>
        </p:blipFill>
        <p:spPr>
          <a:xfrm>
            <a:off x="1127448" y="548680"/>
            <a:ext cx="4546426" cy="121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E5B9E-7739-7CD4-FC66-EC72D8AF2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7152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3500FA-77BC-601D-D7C9-A7D41059034E}"/>
              </a:ext>
            </a:extLst>
          </p:cNvPr>
          <p:cNvSpPr/>
          <p:nvPr/>
        </p:nvSpPr>
        <p:spPr bwMode="white">
          <a:xfrm>
            <a:off x="10211452" y="3419008"/>
            <a:ext cx="418942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85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C77C59-3223-848C-1BA7-6592DF486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340000" cy="527070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B4AC37-A38C-8348-FE5F-E421282E34E0}"/>
              </a:ext>
            </a:extLst>
          </p:cNvPr>
          <p:cNvSpPr/>
          <p:nvPr/>
        </p:nvSpPr>
        <p:spPr bwMode="white">
          <a:xfrm>
            <a:off x="2063552" y="3472064"/>
            <a:ext cx="7560840" cy="103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4AC37-A38C-8348-FE5F-E421282E34E0}"/>
              </a:ext>
            </a:extLst>
          </p:cNvPr>
          <p:cNvSpPr/>
          <p:nvPr/>
        </p:nvSpPr>
        <p:spPr bwMode="white">
          <a:xfrm>
            <a:off x="2855640" y="4869160"/>
            <a:ext cx="7632848" cy="122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3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0292073-283F-9F29-B651-09DF962F96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5" r="36501"/>
          <a:stretch/>
        </p:blipFill>
        <p:spPr>
          <a:xfrm>
            <a:off x="1991544" y="1484784"/>
            <a:ext cx="7272808" cy="40089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B4AC37-A38C-8348-FE5F-E421282E34E0}"/>
              </a:ext>
            </a:extLst>
          </p:cNvPr>
          <p:cNvSpPr/>
          <p:nvPr/>
        </p:nvSpPr>
        <p:spPr bwMode="white">
          <a:xfrm>
            <a:off x="1775520" y="3068960"/>
            <a:ext cx="7560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4AC37-A38C-8348-FE5F-E421282E34E0}"/>
              </a:ext>
            </a:extLst>
          </p:cNvPr>
          <p:cNvSpPr/>
          <p:nvPr/>
        </p:nvSpPr>
        <p:spPr bwMode="white">
          <a:xfrm>
            <a:off x="2135560" y="3957300"/>
            <a:ext cx="7560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B4AC37-A38C-8348-FE5F-E421282E34E0}"/>
              </a:ext>
            </a:extLst>
          </p:cNvPr>
          <p:cNvSpPr/>
          <p:nvPr/>
        </p:nvSpPr>
        <p:spPr bwMode="white">
          <a:xfrm>
            <a:off x="2207568" y="4845640"/>
            <a:ext cx="7560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7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F0C51E-7800-58F7-F44F-1FD90C2E6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340768"/>
            <a:ext cx="11340000" cy="44721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6760153-A554-4ECD-65F8-591DE65E02C6}"/>
              </a:ext>
            </a:extLst>
          </p:cNvPr>
          <p:cNvSpPr/>
          <p:nvPr/>
        </p:nvSpPr>
        <p:spPr bwMode="white">
          <a:xfrm>
            <a:off x="1522940" y="3501008"/>
            <a:ext cx="7237355" cy="6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60153-A554-4ECD-65F8-591DE65E02C6}"/>
              </a:ext>
            </a:extLst>
          </p:cNvPr>
          <p:cNvSpPr/>
          <p:nvPr/>
        </p:nvSpPr>
        <p:spPr bwMode="white">
          <a:xfrm>
            <a:off x="1847528" y="4356278"/>
            <a:ext cx="7237355" cy="6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760153-A554-4ECD-65F8-591DE65E02C6}"/>
              </a:ext>
            </a:extLst>
          </p:cNvPr>
          <p:cNvSpPr/>
          <p:nvPr/>
        </p:nvSpPr>
        <p:spPr bwMode="white">
          <a:xfrm>
            <a:off x="1501709" y="5188179"/>
            <a:ext cx="7114571" cy="6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1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85FAC-8050-C707-95A2-B075E62A8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27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8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AB669-685B-B515-8363-608A2B249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2227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A0E0C8-466F-3FF8-02AF-0D95544D6785}"/>
              </a:ext>
            </a:extLst>
          </p:cNvPr>
          <p:cNvSpPr/>
          <p:nvPr/>
        </p:nvSpPr>
        <p:spPr bwMode="white">
          <a:xfrm>
            <a:off x="10359631" y="3917220"/>
            <a:ext cx="371334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6537084-3C06-C0CA-8A0C-53C8319B7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53028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2F8A857-9565-ACBD-6893-13E3F96BFCDA}"/>
              </a:ext>
            </a:extLst>
          </p:cNvPr>
          <p:cNvSpPr/>
          <p:nvPr/>
        </p:nvSpPr>
        <p:spPr bwMode="white">
          <a:xfrm>
            <a:off x="767408" y="2996952"/>
            <a:ext cx="96490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8A857-9565-ACBD-6893-13E3F96BFCDA}"/>
              </a:ext>
            </a:extLst>
          </p:cNvPr>
          <p:cNvSpPr/>
          <p:nvPr/>
        </p:nvSpPr>
        <p:spPr bwMode="white">
          <a:xfrm>
            <a:off x="767408" y="4437112"/>
            <a:ext cx="10441160" cy="20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09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C29BA-09F1-D445-7B73-97BDE1440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23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1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AD2E3-9201-110E-8B0B-62D2E25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2920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E0783-058A-4575-E9A0-E34ED313D12A}"/>
              </a:ext>
            </a:extLst>
          </p:cNvPr>
          <p:cNvSpPr/>
          <p:nvPr/>
        </p:nvSpPr>
        <p:spPr bwMode="white">
          <a:xfrm>
            <a:off x="3407228" y="2226609"/>
            <a:ext cx="304685" cy="3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4175BF-B9B7-B272-9E82-90277157CB78}"/>
              </a:ext>
            </a:extLst>
          </p:cNvPr>
          <p:cNvSpPr/>
          <p:nvPr/>
        </p:nvSpPr>
        <p:spPr bwMode="white">
          <a:xfrm>
            <a:off x="2378916" y="3161985"/>
            <a:ext cx="1161612" cy="3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6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7581C-B99A-10DF-2E48-BFB855E45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59" y="836712"/>
            <a:ext cx="11340000" cy="371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07C52E-62BE-DD51-D6F9-E7177CBA2F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20"/>
          <a:stretch/>
        </p:blipFill>
        <p:spPr>
          <a:xfrm>
            <a:off x="1487488" y="1340768"/>
            <a:ext cx="9319150" cy="486776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801ECE-2B2F-ABA1-DA21-244A9E34965B}"/>
              </a:ext>
            </a:extLst>
          </p:cNvPr>
          <p:cNvSpPr/>
          <p:nvPr/>
        </p:nvSpPr>
        <p:spPr bwMode="white">
          <a:xfrm>
            <a:off x="1271464" y="2348880"/>
            <a:ext cx="9001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01ECE-2B2F-ABA1-DA21-244A9E34965B}"/>
              </a:ext>
            </a:extLst>
          </p:cNvPr>
          <p:cNvSpPr/>
          <p:nvPr/>
        </p:nvSpPr>
        <p:spPr bwMode="white">
          <a:xfrm>
            <a:off x="1919536" y="3791082"/>
            <a:ext cx="9001000" cy="64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01ECE-2B2F-ABA1-DA21-244A9E34965B}"/>
              </a:ext>
            </a:extLst>
          </p:cNvPr>
          <p:cNvSpPr/>
          <p:nvPr/>
        </p:nvSpPr>
        <p:spPr bwMode="white">
          <a:xfrm>
            <a:off x="1862587" y="4581128"/>
            <a:ext cx="23612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801ECE-2B2F-ABA1-DA21-244A9E34965B}"/>
              </a:ext>
            </a:extLst>
          </p:cNvPr>
          <p:cNvSpPr/>
          <p:nvPr/>
        </p:nvSpPr>
        <p:spPr bwMode="white">
          <a:xfrm>
            <a:off x="1375280" y="5445224"/>
            <a:ext cx="90010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53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39ECB-B1FC-1691-E17C-DA8072AF3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2731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1486E-791F-BFEF-116B-2FF45075222C}"/>
              </a:ext>
            </a:extLst>
          </p:cNvPr>
          <p:cNvSpPr/>
          <p:nvPr/>
        </p:nvSpPr>
        <p:spPr bwMode="white">
          <a:xfrm>
            <a:off x="10340588" y="3192088"/>
            <a:ext cx="371334" cy="37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D7714-EE55-E8DF-53C7-5E819D5F4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12776"/>
            <a:ext cx="11340000" cy="4514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60232-34B7-3FB9-F776-ADEC311F1BA8}"/>
              </a:ext>
            </a:extLst>
          </p:cNvPr>
          <p:cNvSpPr/>
          <p:nvPr/>
        </p:nvSpPr>
        <p:spPr bwMode="white">
          <a:xfrm>
            <a:off x="10315366" y="1698516"/>
            <a:ext cx="361812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6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EC9E8-8C2C-3EBD-5A29-B94F83959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311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1DFAB-293E-96A3-B940-E504AA22FC4F}"/>
              </a:ext>
            </a:extLst>
          </p:cNvPr>
          <p:cNvSpPr/>
          <p:nvPr/>
        </p:nvSpPr>
        <p:spPr bwMode="white">
          <a:xfrm>
            <a:off x="10240016" y="4660959"/>
            <a:ext cx="418942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0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70C75-CC5A-9CA0-BF65-74900EAC1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42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7EFE0-39E6-C0C2-5413-BBEEE0EB0132}"/>
              </a:ext>
            </a:extLst>
          </p:cNvPr>
          <p:cNvSpPr/>
          <p:nvPr/>
        </p:nvSpPr>
        <p:spPr bwMode="white">
          <a:xfrm>
            <a:off x="4994914" y="2828760"/>
            <a:ext cx="1637682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65B42-E4DE-6A83-BF20-7490DDFB91D6}"/>
              </a:ext>
            </a:extLst>
          </p:cNvPr>
          <p:cNvSpPr/>
          <p:nvPr/>
        </p:nvSpPr>
        <p:spPr bwMode="white">
          <a:xfrm>
            <a:off x="6699246" y="3695397"/>
            <a:ext cx="2808816" cy="5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565283-BF85-E76F-5F51-4B7661851BA4}"/>
              </a:ext>
            </a:extLst>
          </p:cNvPr>
          <p:cNvSpPr/>
          <p:nvPr/>
        </p:nvSpPr>
        <p:spPr bwMode="white">
          <a:xfrm>
            <a:off x="7422873" y="4481872"/>
            <a:ext cx="31849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7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09F8F-5047-0B0E-E4DD-A6D7E4CBB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1340000" cy="29547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2E9213-E275-B807-2A22-D05C6358F808}"/>
              </a:ext>
            </a:extLst>
          </p:cNvPr>
          <p:cNvSpPr/>
          <p:nvPr/>
        </p:nvSpPr>
        <p:spPr bwMode="white">
          <a:xfrm>
            <a:off x="8735656" y="2105608"/>
            <a:ext cx="2304255" cy="103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B1CED3-2D76-1628-70BB-C50E712BF73B}"/>
              </a:ext>
            </a:extLst>
          </p:cNvPr>
          <p:cNvSpPr/>
          <p:nvPr/>
        </p:nvSpPr>
        <p:spPr bwMode="white">
          <a:xfrm>
            <a:off x="1802272" y="3617776"/>
            <a:ext cx="32609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4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1CCE31-1141-5BF5-8713-769B9FD31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916832"/>
            <a:ext cx="11340000" cy="252887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313A9D7-CBD2-3A41-EA79-DFAC7C0232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/>
          <a:stretch/>
        </p:blipFill>
        <p:spPr>
          <a:xfrm>
            <a:off x="6096000" y="2753680"/>
            <a:ext cx="5616624" cy="17676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5CCF3-2FBE-BE3A-C005-27DC25362DD2}"/>
              </a:ext>
            </a:extLst>
          </p:cNvPr>
          <p:cNvSpPr/>
          <p:nvPr/>
        </p:nvSpPr>
        <p:spPr bwMode="white">
          <a:xfrm>
            <a:off x="983432" y="3866409"/>
            <a:ext cx="4248472" cy="65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25CCF3-2FBE-BE3A-C005-27DC25362DD2}"/>
              </a:ext>
            </a:extLst>
          </p:cNvPr>
          <p:cNvSpPr/>
          <p:nvPr/>
        </p:nvSpPr>
        <p:spPr bwMode="white">
          <a:xfrm>
            <a:off x="5678550" y="3866410"/>
            <a:ext cx="5890057" cy="79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7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82D5947-3B88-069F-1E43-DCEEDA29A8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2063552" y="1052736"/>
            <a:ext cx="6984776" cy="190903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25A9593-844E-0B98-3381-7892049F2A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2063552" y="2961771"/>
            <a:ext cx="8208912" cy="28989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5CCF3-2FBE-BE3A-C005-27DC25362DD2}"/>
              </a:ext>
            </a:extLst>
          </p:cNvPr>
          <p:cNvSpPr/>
          <p:nvPr/>
        </p:nvSpPr>
        <p:spPr bwMode="white">
          <a:xfrm>
            <a:off x="1703512" y="2132856"/>
            <a:ext cx="7416824" cy="8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25CCF3-2FBE-BE3A-C005-27DC25362DD2}"/>
              </a:ext>
            </a:extLst>
          </p:cNvPr>
          <p:cNvSpPr/>
          <p:nvPr/>
        </p:nvSpPr>
        <p:spPr bwMode="white">
          <a:xfrm>
            <a:off x="1703512" y="4725144"/>
            <a:ext cx="835292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6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