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4" r:id="rId4"/>
    <p:sldId id="353" r:id="rId5"/>
    <p:sldId id="351" r:id="rId6"/>
    <p:sldId id="349" r:id="rId7"/>
    <p:sldId id="348" r:id="rId8"/>
    <p:sldId id="347" r:id="rId9"/>
    <p:sldId id="345" r:id="rId10"/>
    <p:sldId id="344" r:id="rId11"/>
    <p:sldId id="343" r:id="rId12"/>
    <p:sldId id="355" r:id="rId13"/>
    <p:sldId id="341" r:id="rId14"/>
    <p:sldId id="340" r:id="rId15"/>
    <p:sldId id="339" r:id="rId16"/>
    <p:sldId id="338" r:id="rId17"/>
    <p:sldId id="336" r:id="rId18"/>
    <p:sldId id="335" r:id="rId19"/>
    <p:sldId id="334" r:id="rId20"/>
    <p:sldId id="333" r:id="rId21"/>
    <p:sldId id="356" r:id="rId22"/>
    <p:sldId id="357" r:id="rId23"/>
    <p:sldId id="358" r:id="rId24"/>
    <p:sldId id="328" r:id="rId25"/>
    <p:sldId id="327" r:id="rId26"/>
    <p:sldId id="359" r:id="rId27"/>
    <p:sldId id="36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047" y="2962333"/>
            <a:ext cx="10561905" cy="9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63CA3A-0C1B-B5DF-AB72-BFA3CCA015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56" y="1089392"/>
            <a:ext cx="113285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698502-B9CE-6FEA-7A08-52D842F32AA2}"/>
              </a:ext>
            </a:extLst>
          </p:cNvPr>
          <p:cNvSpPr/>
          <p:nvPr/>
        </p:nvSpPr>
        <p:spPr bwMode="white">
          <a:xfrm>
            <a:off x="10564381" y="3280366"/>
            <a:ext cx="332911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5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27FB6B-5E9D-CADB-35E0-28B407BAB7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4652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45D5DB-76C3-D418-6BBC-090E2650F32D}"/>
              </a:ext>
            </a:extLst>
          </p:cNvPr>
          <p:cNvSpPr/>
          <p:nvPr/>
        </p:nvSpPr>
        <p:spPr bwMode="white">
          <a:xfrm>
            <a:off x="5222232" y="3329745"/>
            <a:ext cx="23612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C557FF-90E6-2496-15A2-BEBDD33C2064}"/>
              </a:ext>
            </a:extLst>
          </p:cNvPr>
          <p:cNvSpPr/>
          <p:nvPr/>
        </p:nvSpPr>
        <p:spPr bwMode="white">
          <a:xfrm>
            <a:off x="4584298" y="4370556"/>
            <a:ext cx="1180654" cy="37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4EDC95-D3D5-BF6C-F6D8-0175C05A0A80}"/>
              </a:ext>
            </a:extLst>
          </p:cNvPr>
          <p:cNvSpPr/>
          <p:nvPr/>
        </p:nvSpPr>
        <p:spPr bwMode="white">
          <a:xfrm>
            <a:off x="7316943" y="4313309"/>
            <a:ext cx="761712" cy="42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2AA85B-94AB-3E00-3962-1C985777201D}"/>
              </a:ext>
            </a:extLst>
          </p:cNvPr>
          <p:cNvSpPr/>
          <p:nvPr/>
        </p:nvSpPr>
        <p:spPr bwMode="white">
          <a:xfrm>
            <a:off x="6174374" y="5248349"/>
            <a:ext cx="314206" cy="381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8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AE9364F-1FE7-CBA8-44F0-CAD5F0965D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68760"/>
            <a:ext cx="11340000" cy="486233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64E2236-CEB7-6D06-5BA8-B9B79D63653A}"/>
              </a:ext>
            </a:extLst>
          </p:cNvPr>
          <p:cNvSpPr/>
          <p:nvPr/>
        </p:nvSpPr>
        <p:spPr bwMode="white">
          <a:xfrm>
            <a:off x="1606864" y="2267339"/>
            <a:ext cx="3357022" cy="86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9645" t="-2644"/>
          <a:stretch/>
        </p:blipFill>
        <p:spPr>
          <a:xfrm>
            <a:off x="4799856" y="2204864"/>
            <a:ext cx="5184576" cy="36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0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06F94C-0F9E-D745-3CE4-B4D33F11B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7372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CDA6B3-142E-356B-C376-D3F31EA6ED87}"/>
              </a:ext>
            </a:extLst>
          </p:cNvPr>
          <p:cNvSpPr/>
          <p:nvPr/>
        </p:nvSpPr>
        <p:spPr bwMode="white">
          <a:xfrm>
            <a:off x="3579192" y="5057936"/>
            <a:ext cx="19161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58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F1D2AA-05A1-C8BD-A8DA-67664ECAD1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420888"/>
            <a:ext cx="11340000" cy="18818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65C4FE-3CD5-FF50-DA37-A0C509290E8E}"/>
              </a:ext>
            </a:extLst>
          </p:cNvPr>
          <p:cNvSpPr/>
          <p:nvPr/>
        </p:nvSpPr>
        <p:spPr bwMode="white">
          <a:xfrm>
            <a:off x="8550563" y="3548082"/>
            <a:ext cx="2170881" cy="46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752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245A3F-3A7C-BB5B-722F-3C9B4808A1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68"/>
          <a:stretch/>
        </p:blipFill>
        <p:spPr>
          <a:xfrm>
            <a:off x="407368" y="1503623"/>
            <a:ext cx="11340000" cy="278947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217CBDA-AC9F-599E-D615-23911CA8D4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3" r="62118"/>
          <a:stretch/>
        </p:blipFill>
        <p:spPr>
          <a:xfrm>
            <a:off x="4439816" y="3905328"/>
            <a:ext cx="2985350" cy="295267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B245A3F-3A7C-BB5B-722F-3C9B4808A1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11" b="66813"/>
          <a:stretch/>
        </p:blipFill>
        <p:spPr>
          <a:xfrm>
            <a:off x="1199456" y="548680"/>
            <a:ext cx="4176464" cy="111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54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B67CB8-E915-8EDB-19CF-F231E2E1B0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11742"/>
            <a:ext cx="11340000" cy="26935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4547BA-BD6A-A11F-F75B-1E61181C71AD}"/>
              </a:ext>
            </a:extLst>
          </p:cNvPr>
          <p:cNvSpPr/>
          <p:nvPr/>
        </p:nvSpPr>
        <p:spPr bwMode="white">
          <a:xfrm>
            <a:off x="9943079" y="2329293"/>
            <a:ext cx="342769" cy="382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217CBDA-AC9F-599E-D615-23911CA8D4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3" r="62118"/>
          <a:stretch/>
        </p:blipFill>
        <p:spPr>
          <a:xfrm>
            <a:off x="4439816" y="3789040"/>
            <a:ext cx="2985350" cy="2952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0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99BEFE-EDF1-EBBE-F470-056E2FB4C5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28174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5D74CC-DDD2-442B-7943-45CDAE790348}"/>
              </a:ext>
            </a:extLst>
          </p:cNvPr>
          <p:cNvSpPr/>
          <p:nvPr/>
        </p:nvSpPr>
        <p:spPr bwMode="white">
          <a:xfrm>
            <a:off x="9006396" y="3067205"/>
            <a:ext cx="752192" cy="429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217CBDA-AC9F-599E-D615-23911CA8D4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3" t="4396" r="18303"/>
          <a:stretch/>
        </p:blipFill>
        <p:spPr>
          <a:xfrm>
            <a:off x="4367808" y="3496991"/>
            <a:ext cx="3159420" cy="339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15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51CCC-FFE8-18B2-E569-F4F4CDCE30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560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87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7E6B13-5C41-7400-95A6-362D6788D4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1340000" cy="27097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0C4E60-11D7-0BC7-73DB-52E0970808B5}"/>
              </a:ext>
            </a:extLst>
          </p:cNvPr>
          <p:cNvSpPr/>
          <p:nvPr/>
        </p:nvSpPr>
        <p:spPr bwMode="white">
          <a:xfrm>
            <a:off x="6327333" y="984155"/>
            <a:ext cx="2951637" cy="45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A1A898-BE93-EFE3-0C7B-B5D13B882A15}"/>
              </a:ext>
            </a:extLst>
          </p:cNvPr>
          <p:cNvSpPr/>
          <p:nvPr/>
        </p:nvSpPr>
        <p:spPr bwMode="white">
          <a:xfrm>
            <a:off x="6174990" y="1843564"/>
            <a:ext cx="4000826" cy="55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B4B908-014F-AD3D-402E-A0F2591782B9}"/>
              </a:ext>
            </a:extLst>
          </p:cNvPr>
          <p:cNvSpPr/>
          <p:nvPr/>
        </p:nvSpPr>
        <p:spPr bwMode="white">
          <a:xfrm>
            <a:off x="6327333" y="2806556"/>
            <a:ext cx="3551486" cy="50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0B51CCC-FFE8-18B2-E569-F4F4CDCE30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17"/>
          <a:stretch/>
        </p:blipFill>
        <p:spPr>
          <a:xfrm>
            <a:off x="1239686" y="3472500"/>
            <a:ext cx="9951068" cy="3273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32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2E540B-DC92-D756-59EA-CBFCDBF652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45"/>
          <a:stretch/>
        </p:blipFill>
        <p:spPr>
          <a:xfrm>
            <a:off x="551384" y="1594470"/>
            <a:ext cx="11340000" cy="29146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E1E2F1-A8BF-2989-7693-60FDBCF7CF7A}"/>
              </a:ext>
            </a:extLst>
          </p:cNvPr>
          <p:cNvSpPr/>
          <p:nvPr/>
        </p:nvSpPr>
        <p:spPr bwMode="white">
          <a:xfrm>
            <a:off x="10257864" y="3857713"/>
            <a:ext cx="518656" cy="65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0C71E87-4BDD-C54C-CBAC-70864BD1E8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2" r="7508" b="26265"/>
          <a:stretch/>
        </p:blipFill>
        <p:spPr>
          <a:xfrm>
            <a:off x="4223792" y="4032312"/>
            <a:ext cx="3600400" cy="270905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12E540B-DC92-D756-59EA-CBFCDBF652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11" b="66373"/>
          <a:stretch/>
        </p:blipFill>
        <p:spPr>
          <a:xfrm>
            <a:off x="1271464" y="548680"/>
            <a:ext cx="4608512" cy="1245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B16CB6-3DEE-A159-D66A-5FEB364E2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45181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3288E03-98CA-8BE6-B968-26143DCA2A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2" t="3700" r="9413" b="34195"/>
          <a:stretch/>
        </p:blipFill>
        <p:spPr>
          <a:xfrm>
            <a:off x="6562792" y="2780928"/>
            <a:ext cx="5256584" cy="292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13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3288E03-98CA-8BE6-B968-26143DCA2A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24744"/>
            <a:ext cx="11340000" cy="510165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B0C4E60-11D7-0BC7-73DB-52E0970808B5}"/>
              </a:ext>
            </a:extLst>
          </p:cNvPr>
          <p:cNvSpPr/>
          <p:nvPr/>
        </p:nvSpPr>
        <p:spPr bwMode="white">
          <a:xfrm>
            <a:off x="479376" y="4077072"/>
            <a:ext cx="648072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0C4E60-11D7-0BC7-73DB-52E0970808B5}"/>
              </a:ext>
            </a:extLst>
          </p:cNvPr>
          <p:cNvSpPr/>
          <p:nvPr/>
        </p:nvSpPr>
        <p:spPr bwMode="white">
          <a:xfrm>
            <a:off x="623392" y="5498806"/>
            <a:ext cx="4392488" cy="72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18F2531-4566-0F2C-9318-862C167C9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1340000" cy="581956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3288E03-98CA-8BE6-B968-26143DCA2A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2" t="3700" r="9413" b="34195"/>
          <a:stretch/>
        </p:blipFill>
        <p:spPr>
          <a:xfrm>
            <a:off x="6816080" y="2060848"/>
            <a:ext cx="5256584" cy="29277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0C4E60-11D7-0BC7-73DB-52E0970808B5}"/>
              </a:ext>
            </a:extLst>
          </p:cNvPr>
          <p:cNvSpPr/>
          <p:nvPr/>
        </p:nvSpPr>
        <p:spPr bwMode="white">
          <a:xfrm>
            <a:off x="983432" y="1700808"/>
            <a:ext cx="439248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0C4E60-11D7-0BC7-73DB-52E0970808B5}"/>
              </a:ext>
            </a:extLst>
          </p:cNvPr>
          <p:cNvSpPr/>
          <p:nvPr/>
        </p:nvSpPr>
        <p:spPr bwMode="white">
          <a:xfrm>
            <a:off x="1343472" y="3216503"/>
            <a:ext cx="4392488" cy="107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0C4E60-11D7-0BC7-73DB-52E0970808B5}"/>
              </a:ext>
            </a:extLst>
          </p:cNvPr>
          <p:cNvSpPr/>
          <p:nvPr/>
        </p:nvSpPr>
        <p:spPr bwMode="white">
          <a:xfrm>
            <a:off x="2457008" y="4551676"/>
            <a:ext cx="4143048" cy="96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0C4E60-11D7-0BC7-73DB-52E0970808B5}"/>
              </a:ext>
            </a:extLst>
          </p:cNvPr>
          <p:cNvSpPr/>
          <p:nvPr/>
        </p:nvSpPr>
        <p:spPr bwMode="white">
          <a:xfrm>
            <a:off x="2784323" y="5949280"/>
            <a:ext cx="2951637" cy="45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197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1A8F00A-7195-C7CF-88E0-8956D9E769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268760"/>
            <a:ext cx="11340000" cy="160446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3288E03-98CA-8BE6-B968-26143DCA2A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2" t="3700" r="9413" b="34195"/>
          <a:stretch/>
        </p:blipFill>
        <p:spPr>
          <a:xfrm>
            <a:off x="3863752" y="3212976"/>
            <a:ext cx="5256584" cy="29277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0C4E60-11D7-0BC7-73DB-52E0970808B5}"/>
              </a:ext>
            </a:extLst>
          </p:cNvPr>
          <p:cNvSpPr/>
          <p:nvPr/>
        </p:nvSpPr>
        <p:spPr bwMode="white">
          <a:xfrm>
            <a:off x="695400" y="2070990"/>
            <a:ext cx="6120680" cy="80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05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65F1F5-C95A-3A88-CF6D-D5291279FA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65"/>
          <a:stretch/>
        </p:blipFill>
        <p:spPr>
          <a:xfrm>
            <a:off x="551384" y="1523120"/>
            <a:ext cx="11340000" cy="25223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3792" y="3861048"/>
            <a:ext cx="4242020" cy="3158802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0565F1F5-C95A-3A88-CF6D-D5291279FA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71" b="67131"/>
          <a:stretch/>
        </p:blipFill>
        <p:spPr>
          <a:xfrm>
            <a:off x="1271464" y="491760"/>
            <a:ext cx="4320480" cy="1031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2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9C3A79-CAE0-B41C-4FE5-C73C87A09C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268760"/>
            <a:ext cx="11340000" cy="47589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3912"/>
          <a:stretch/>
        </p:blipFill>
        <p:spPr>
          <a:xfrm>
            <a:off x="9840416" y="466976"/>
            <a:ext cx="2129492" cy="34406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316" t="2830"/>
          <a:stretch/>
        </p:blipFill>
        <p:spPr>
          <a:xfrm>
            <a:off x="9764126" y="3494544"/>
            <a:ext cx="2282072" cy="346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81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BFE41FF-67DB-9E12-7144-556F30215D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65"/>
          <a:stretch/>
        </p:blipFill>
        <p:spPr>
          <a:xfrm>
            <a:off x="3071664" y="620688"/>
            <a:ext cx="6768752" cy="586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48150"/>
          <a:stretch/>
        </p:blipFill>
        <p:spPr>
          <a:xfrm>
            <a:off x="7271523" y="711054"/>
            <a:ext cx="2280861" cy="32756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0C4E60-11D7-0BC7-73DB-52E0970808B5}"/>
              </a:ext>
            </a:extLst>
          </p:cNvPr>
          <p:cNvSpPr/>
          <p:nvPr/>
        </p:nvSpPr>
        <p:spPr bwMode="white">
          <a:xfrm>
            <a:off x="2639616" y="2348880"/>
            <a:ext cx="41764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0C4E60-11D7-0BC7-73DB-52E0970808B5}"/>
              </a:ext>
            </a:extLst>
          </p:cNvPr>
          <p:cNvSpPr/>
          <p:nvPr/>
        </p:nvSpPr>
        <p:spPr bwMode="white">
          <a:xfrm>
            <a:off x="2867338" y="3140968"/>
            <a:ext cx="41764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0C4E60-11D7-0BC7-73DB-52E0970808B5}"/>
              </a:ext>
            </a:extLst>
          </p:cNvPr>
          <p:cNvSpPr/>
          <p:nvPr/>
        </p:nvSpPr>
        <p:spPr bwMode="white">
          <a:xfrm>
            <a:off x="2882821" y="3933056"/>
            <a:ext cx="83691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0C4E60-11D7-0BC7-73DB-52E0970808B5}"/>
              </a:ext>
            </a:extLst>
          </p:cNvPr>
          <p:cNvSpPr/>
          <p:nvPr/>
        </p:nvSpPr>
        <p:spPr bwMode="white">
          <a:xfrm>
            <a:off x="3719736" y="3914698"/>
            <a:ext cx="41764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0C4E60-11D7-0BC7-73DB-52E0970808B5}"/>
              </a:ext>
            </a:extLst>
          </p:cNvPr>
          <p:cNvSpPr/>
          <p:nvPr/>
        </p:nvSpPr>
        <p:spPr bwMode="white">
          <a:xfrm>
            <a:off x="3046646" y="4706786"/>
            <a:ext cx="5137585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0C4E60-11D7-0BC7-73DB-52E0970808B5}"/>
              </a:ext>
            </a:extLst>
          </p:cNvPr>
          <p:cNvSpPr/>
          <p:nvPr/>
        </p:nvSpPr>
        <p:spPr bwMode="white">
          <a:xfrm>
            <a:off x="3030080" y="5912564"/>
            <a:ext cx="2201824" cy="61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B0C4E60-11D7-0BC7-73DB-52E0970808B5}"/>
              </a:ext>
            </a:extLst>
          </p:cNvPr>
          <p:cNvSpPr/>
          <p:nvPr/>
        </p:nvSpPr>
        <p:spPr bwMode="white">
          <a:xfrm>
            <a:off x="5271527" y="5858914"/>
            <a:ext cx="41764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91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B3DA6C6-94CC-39F3-676A-F99F175161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5" y="980728"/>
            <a:ext cx="11340000" cy="560201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BFE41FF-67DB-9E12-7144-556F30215D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35" b="42325"/>
          <a:stretch/>
        </p:blipFill>
        <p:spPr>
          <a:xfrm>
            <a:off x="8544272" y="692696"/>
            <a:ext cx="3512575" cy="33843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46939" r="-958"/>
          <a:stretch/>
        </p:blipFill>
        <p:spPr>
          <a:xfrm>
            <a:off x="8683728" y="768357"/>
            <a:ext cx="2376264" cy="32756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0C4E60-11D7-0BC7-73DB-52E0970808B5}"/>
              </a:ext>
            </a:extLst>
          </p:cNvPr>
          <p:cNvSpPr/>
          <p:nvPr/>
        </p:nvSpPr>
        <p:spPr bwMode="white">
          <a:xfrm>
            <a:off x="767408" y="2060848"/>
            <a:ext cx="41764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0C4E60-11D7-0BC7-73DB-52E0970808B5}"/>
              </a:ext>
            </a:extLst>
          </p:cNvPr>
          <p:cNvSpPr/>
          <p:nvPr/>
        </p:nvSpPr>
        <p:spPr bwMode="white">
          <a:xfrm>
            <a:off x="539738" y="2926566"/>
            <a:ext cx="5268230" cy="71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0C4E60-11D7-0BC7-73DB-52E0970808B5}"/>
              </a:ext>
            </a:extLst>
          </p:cNvPr>
          <p:cNvSpPr/>
          <p:nvPr/>
        </p:nvSpPr>
        <p:spPr bwMode="white">
          <a:xfrm>
            <a:off x="767408" y="3857394"/>
            <a:ext cx="8208912" cy="101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0C4E60-11D7-0BC7-73DB-52E0970808B5}"/>
              </a:ext>
            </a:extLst>
          </p:cNvPr>
          <p:cNvSpPr/>
          <p:nvPr/>
        </p:nvSpPr>
        <p:spPr bwMode="white">
          <a:xfrm>
            <a:off x="701146" y="5225546"/>
            <a:ext cx="41764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0C4E60-11D7-0BC7-73DB-52E0970808B5}"/>
              </a:ext>
            </a:extLst>
          </p:cNvPr>
          <p:cNvSpPr/>
          <p:nvPr/>
        </p:nvSpPr>
        <p:spPr bwMode="white">
          <a:xfrm>
            <a:off x="695400" y="6112864"/>
            <a:ext cx="41764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44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C71E87-4BDD-C54C-CBAC-70864BD1E8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116" y="1772816"/>
            <a:ext cx="11340000" cy="3674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08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B78264-C590-A8A2-734F-2C9F6D66F3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28174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EE3907-8927-5D89-01AF-F51C9C9AE6A0}"/>
              </a:ext>
            </a:extLst>
          </p:cNvPr>
          <p:cNvSpPr/>
          <p:nvPr/>
        </p:nvSpPr>
        <p:spPr bwMode="white">
          <a:xfrm>
            <a:off x="10257864" y="3120111"/>
            <a:ext cx="342770" cy="38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5E14506-3482-A95C-CBDF-013F947CC2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40" b="49633"/>
          <a:stretch/>
        </p:blipFill>
        <p:spPr>
          <a:xfrm>
            <a:off x="1095536" y="4126970"/>
            <a:ext cx="2592288" cy="187220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5E14506-3482-A95C-CBDF-013F947CC2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71" r="76088"/>
          <a:stretch/>
        </p:blipFill>
        <p:spPr>
          <a:xfrm>
            <a:off x="4295800" y="4149080"/>
            <a:ext cx="2711664" cy="1800181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5E14506-3482-A95C-CBDF-013F947CC2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t="3142"/>
          <a:stretch/>
        </p:blipFill>
        <p:spPr>
          <a:xfrm>
            <a:off x="5951984" y="3645024"/>
            <a:ext cx="6828136" cy="360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935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E4E3B-BC16-6287-B9E9-6FA7CEE088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30275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F04C3E-B088-F6FA-8138-326A98B961E3}"/>
              </a:ext>
            </a:extLst>
          </p:cNvPr>
          <p:cNvSpPr/>
          <p:nvPr/>
        </p:nvSpPr>
        <p:spPr bwMode="white">
          <a:xfrm>
            <a:off x="5707825" y="3460282"/>
            <a:ext cx="314206" cy="37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6C09B50-21C7-DE94-C731-4898920A34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" r="58308"/>
          <a:stretch/>
        </p:blipFill>
        <p:spPr>
          <a:xfrm>
            <a:off x="6456040" y="3140968"/>
            <a:ext cx="4284928" cy="3556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23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6E115C-8248-E1D2-1802-CB256FB0FA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29144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0FBDFE-0C41-4A0C-2FAB-187996E9E86E}"/>
              </a:ext>
            </a:extLst>
          </p:cNvPr>
          <p:cNvSpPr/>
          <p:nvPr/>
        </p:nvSpPr>
        <p:spPr bwMode="white">
          <a:xfrm>
            <a:off x="1689789" y="3343924"/>
            <a:ext cx="304685" cy="3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6C09B50-21C7-DE94-C731-4898920A34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t="-674" r="15129" b="-912"/>
          <a:stretch/>
        </p:blipFill>
        <p:spPr>
          <a:xfrm>
            <a:off x="4151784" y="2996952"/>
            <a:ext cx="3899522" cy="3473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16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85A3AA-3C36-3797-91A7-F42E654B55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416"/>
          <a:stretch/>
        </p:blipFill>
        <p:spPr>
          <a:xfrm>
            <a:off x="623392" y="1124744"/>
            <a:ext cx="11055116" cy="39572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149CFF-FD58-F6A4-1468-CAD0F675FA8C}"/>
              </a:ext>
            </a:extLst>
          </p:cNvPr>
          <p:cNvSpPr/>
          <p:nvPr/>
        </p:nvSpPr>
        <p:spPr bwMode="white">
          <a:xfrm>
            <a:off x="9854852" y="3388764"/>
            <a:ext cx="777652" cy="54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54D6629-BB94-0358-65EF-4013BBF9E4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2" r="65293"/>
          <a:stretch/>
        </p:blipFill>
        <p:spPr>
          <a:xfrm>
            <a:off x="7738718" y="3600248"/>
            <a:ext cx="3935800" cy="325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57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7E99D5-9321-D6CB-5B53-6A99AF36A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372434"/>
            <a:ext cx="11340000" cy="84302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685A3AA-3C36-3797-91A7-F42E654B55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57" r="19283"/>
          <a:stretch/>
        </p:blipFill>
        <p:spPr>
          <a:xfrm>
            <a:off x="119336" y="1844824"/>
            <a:ext cx="9577064" cy="262252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54D6629-BB94-0358-65EF-4013BBF9E4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2" r="65293"/>
          <a:stretch/>
        </p:blipFill>
        <p:spPr>
          <a:xfrm>
            <a:off x="8040216" y="1873019"/>
            <a:ext cx="3935800" cy="325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0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AC5DA6-9101-6723-2212-0F454889A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27738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98F8BC-EE15-14F3-CD1C-FAC162686F6E}"/>
              </a:ext>
            </a:extLst>
          </p:cNvPr>
          <p:cNvSpPr/>
          <p:nvPr/>
        </p:nvSpPr>
        <p:spPr bwMode="white">
          <a:xfrm>
            <a:off x="3950527" y="3246132"/>
            <a:ext cx="761712" cy="42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54D6629-BB94-0358-65EF-4013BBF9E4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7" t="3461" r="23383" b="444"/>
          <a:stretch/>
        </p:blipFill>
        <p:spPr>
          <a:xfrm>
            <a:off x="5375920" y="3068960"/>
            <a:ext cx="4608512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6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2025-06-23T09:07:33Z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