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57" r:id="rId4"/>
    <p:sldId id="356" r:id="rId5"/>
    <p:sldId id="354" r:id="rId6"/>
    <p:sldId id="353" r:id="rId7"/>
    <p:sldId id="351" r:id="rId8"/>
    <p:sldId id="350" r:id="rId9"/>
    <p:sldId id="349" r:id="rId10"/>
    <p:sldId id="347" r:id="rId11"/>
    <p:sldId id="346" r:id="rId12"/>
    <p:sldId id="344" r:id="rId13"/>
    <p:sldId id="343" r:id="rId14"/>
    <p:sldId id="342" r:id="rId15"/>
    <p:sldId id="341" r:id="rId16"/>
    <p:sldId id="339" r:id="rId17"/>
    <p:sldId id="338" r:id="rId18"/>
    <p:sldId id="337" r:id="rId19"/>
    <p:sldId id="336" r:id="rId20"/>
    <p:sldId id="335" r:id="rId21"/>
    <p:sldId id="358" r:id="rId22"/>
    <p:sldId id="332" r:id="rId23"/>
    <p:sldId id="359" r:id="rId24"/>
    <p:sldId id="360" r:id="rId25"/>
    <p:sldId id="329" r:id="rId26"/>
    <p:sldId id="328" r:id="rId27"/>
    <p:sldId id="327" r:id="rId28"/>
    <p:sldId id="361" r:id="rId29"/>
    <p:sldId id="36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30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2190" y="2886143"/>
            <a:ext cx="9047619" cy="10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20F87B-71B2-B31E-08DF-77101C5248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49849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B878D2-0E81-0B95-0C20-FACF1A31CE20}"/>
              </a:ext>
            </a:extLst>
          </p:cNvPr>
          <p:cNvSpPr/>
          <p:nvPr/>
        </p:nvSpPr>
        <p:spPr bwMode="white">
          <a:xfrm>
            <a:off x="10131117" y="3291569"/>
            <a:ext cx="380856" cy="39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B7B20C5-E02A-5EBA-850F-222A6A96872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t="2620" r="16398"/>
          <a:stretch/>
        </p:blipFill>
        <p:spPr>
          <a:xfrm>
            <a:off x="8396007" y="3823205"/>
            <a:ext cx="3470220" cy="303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62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7801EA-7E3A-1F65-5E81-7C416444B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80" y="980728"/>
            <a:ext cx="11340000" cy="29798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59AFE5-DA96-415D-927E-2F2A4A7DD032}"/>
              </a:ext>
            </a:extLst>
          </p:cNvPr>
          <p:cNvSpPr/>
          <p:nvPr/>
        </p:nvSpPr>
        <p:spPr bwMode="white">
          <a:xfrm>
            <a:off x="5047057" y="2279621"/>
            <a:ext cx="323727" cy="39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A9EBE6-FD13-E71F-396D-090667648DC0}"/>
              </a:ext>
            </a:extLst>
          </p:cNvPr>
          <p:cNvSpPr/>
          <p:nvPr/>
        </p:nvSpPr>
        <p:spPr bwMode="white">
          <a:xfrm>
            <a:off x="4789979" y="3234689"/>
            <a:ext cx="3694307" cy="43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40732DC-667E-B3BD-7D17-22ECDBC192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53" r="64023"/>
          <a:stretch/>
        </p:blipFill>
        <p:spPr>
          <a:xfrm>
            <a:off x="4781412" y="3789040"/>
            <a:ext cx="3530536" cy="3201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59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1E43C5-A082-B6D3-F53A-5BE798936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18" y="2132856"/>
            <a:ext cx="11340000" cy="20162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B85813-B571-FC53-A093-D2379057652E}"/>
              </a:ext>
            </a:extLst>
          </p:cNvPr>
          <p:cNvSpPr/>
          <p:nvPr/>
        </p:nvSpPr>
        <p:spPr bwMode="white">
          <a:xfrm>
            <a:off x="6082936" y="3432427"/>
            <a:ext cx="790277" cy="43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088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1C86F2-7504-F8DC-3393-6CB70150BF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66" y="1124744"/>
            <a:ext cx="11340000" cy="28906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86CA63-0B5E-B739-7F17-6476AE6CBE39}"/>
              </a:ext>
            </a:extLst>
          </p:cNvPr>
          <p:cNvSpPr/>
          <p:nvPr/>
        </p:nvSpPr>
        <p:spPr bwMode="white">
          <a:xfrm>
            <a:off x="2182606" y="3328543"/>
            <a:ext cx="780755" cy="43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40732DC-667E-B3BD-7D17-22ECDBC192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58" t="2466" r="20507"/>
          <a:stretch/>
        </p:blipFill>
        <p:spPr>
          <a:xfrm>
            <a:off x="5611977" y="3068960"/>
            <a:ext cx="3909972" cy="350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34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A0E738-847C-84AD-6C61-213830743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48535"/>
            <a:ext cx="11340000" cy="24405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157898-5CE0-0386-21FD-7E9BA31BCFDC}"/>
              </a:ext>
            </a:extLst>
          </p:cNvPr>
          <p:cNvSpPr/>
          <p:nvPr/>
        </p:nvSpPr>
        <p:spPr bwMode="white">
          <a:xfrm>
            <a:off x="5519936" y="3501008"/>
            <a:ext cx="2880320" cy="69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20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DD6C84-A6AA-4D2D-4574-CCD957DB2E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29513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08321E-43AB-2526-BC43-FF13765C1F8C}"/>
              </a:ext>
            </a:extLst>
          </p:cNvPr>
          <p:cNvSpPr/>
          <p:nvPr/>
        </p:nvSpPr>
        <p:spPr bwMode="white">
          <a:xfrm>
            <a:off x="6202938" y="3403102"/>
            <a:ext cx="1171133" cy="43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9AAE6FF-D4E1-5F50-ACF0-E3A924A0EF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86" r="69738"/>
          <a:stretch/>
        </p:blipFill>
        <p:spPr>
          <a:xfrm>
            <a:off x="7952859" y="3284984"/>
            <a:ext cx="3431744" cy="340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8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6F3FFC-FD81-6B6A-DBF6-80B7E0F1B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30478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6BB4F8-44CB-1841-6150-E537D7F983C0}"/>
              </a:ext>
            </a:extLst>
          </p:cNvPr>
          <p:cNvSpPr/>
          <p:nvPr/>
        </p:nvSpPr>
        <p:spPr bwMode="white">
          <a:xfrm>
            <a:off x="2163854" y="3212976"/>
            <a:ext cx="907810" cy="59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9AAE6FF-D4E1-5F50-ACF0-E3A924A0EF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3" t="2390" r="25923"/>
          <a:stretch/>
        </p:blipFill>
        <p:spPr>
          <a:xfrm>
            <a:off x="5159896" y="2996952"/>
            <a:ext cx="3672408" cy="374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205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7CF7FF-C229-3F02-600D-4D93C7EE17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052736"/>
            <a:ext cx="11340000" cy="58005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D5C508-ADAB-389C-DD52-9EE2A12580CC}"/>
              </a:ext>
            </a:extLst>
          </p:cNvPr>
          <p:cNvSpPr/>
          <p:nvPr/>
        </p:nvSpPr>
        <p:spPr bwMode="white">
          <a:xfrm>
            <a:off x="5211890" y="4205410"/>
            <a:ext cx="1942367" cy="4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A4AE5A-5B79-4E1E-4999-A53328775016}"/>
              </a:ext>
            </a:extLst>
          </p:cNvPr>
          <p:cNvSpPr/>
          <p:nvPr/>
        </p:nvSpPr>
        <p:spPr bwMode="white">
          <a:xfrm>
            <a:off x="2355467" y="5167405"/>
            <a:ext cx="1704332" cy="4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E35222-CB6B-A871-090D-C95677A9584A}"/>
              </a:ext>
            </a:extLst>
          </p:cNvPr>
          <p:cNvSpPr/>
          <p:nvPr/>
        </p:nvSpPr>
        <p:spPr bwMode="white">
          <a:xfrm>
            <a:off x="3488514" y="6138924"/>
            <a:ext cx="1723375" cy="4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986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9046CF-E786-5C8C-81CA-80FC7994B0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196752"/>
            <a:ext cx="11340000" cy="19297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E1A08F-72B3-73E7-7378-0725E2367152}"/>
              </a:ext>
            </a:extLst>
          </p:cNvPr>
          <p:cNvSpPr/>
          <p:nvPr/>
        </p:nvSpPr>
        <p:spPr bwMode="white">
          <a:xfrm>
            <a:off x="6076807" y="1454686"/>
            <a:ext cx="1675768" cy="46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BBEB26-896F-A15F-C25B-0E86560F84C7}"/>
              </a:ext>
            </a:extLst>
          </p:cNvPr>
          <p:cNvSpPr/>
          <p:nvPr/>
        </p:nvSpPr>
        <p:spPr bwMode="white">
          <a:xfrm>
            <a:off x="4886631" y="2438657"/>
            <a:ext cx="771234" cy="391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B7CF7FF-C229-3F02-600D-4D93C7EE17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66" t="32277" r="3810" b="13101"/>
          <a:stretch/>
        </p:blipFill>
        <p:spPr>
          <a:xfrm>
            <a:off x="4367808" y="3109037"/>
            <a:ext cx="3960440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69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FE049F-CD83-77D6-3A51-F7429547EF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908720"/>
            <a:ext cx="11340000" cy="3734594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C2207DB-7497-8EC3-ABD1-8C2EB067F2A9}"/>
              </a:ext>
            </a:extLst>
          </p:cNvPr>
          <p:cNvSpPr/>
          <p:nvPr/>
        </p:nvSpPr>
        <p:spPr bwMode="white">
          <a:xfrm>
            <a:off x="1949630" y="2897696"/>
            <a:ext cx="8911522" cy="149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3B7CF7FF-C229-3F02-600D-4D93C7EE17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66" t="32277" r="3810" b="13101"/>
          <a:stretch/>
        </p:blipFill>
        <p:spPr>
          <a:xfrm>
            <a:off x="6600056" y="3750028"/>
            <a:ext cx="3384376" cy="270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56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26655E-6555-F7E3-F9C3-D6001D147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24" y="1047480"/>
            <a:ext cx="11340000" cy="29229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91370E-7383-CFC6-468A-3A45000BA674}"/>
              </a:ext>
            </a:extLst>
          </p:cNvPr>
          <p:cNvSpPr/>
          <p:nvPr/>
        </p:nvSpPr>
        <p:spPr bwMode="white">
          <a:xfrm>
            <a:off x="10278627" y="3196724"/>
            <a:ext cx="371335" cy="41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263A557-1AC3-9C4B-AA5D-DBDB107749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988" b="50502"/>
          <a:stretch/>
        </p:blipFill>
        <p:spPr>
          <a:xfrm>
            <a:off x="344553" y="4195110"/>
            <a:ext cx="2295063" cy="208823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263A557-1AC3-9C4B-AA5D-DBDB107749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8621" r="69671"/>
          <a:stretch/>
        </p:blipFill>
        <p:spPr>
          <a:xfrm>
            <a:off x="6405050" y="3942663"/>
            <a:ext cx="2394896" cy="231289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263A557-1AC3-9C4B-AA5D-DBDB107749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69" r="19623" b="50502"/>
          <a:stretch/>
        </p:blipFill>
        <p:spPr>
          <a:xfrm>
            <a:off x="2927648" y="4221088"/>
            <a:ext cx="3005163" cy="2088232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9263A557-1AC3-9C4B-AA5D-DBDB107749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07" t="48621" r="21890"/>
          <a:stretch/>
        </p:blipFill>
        <p:spPr>
          <a:xfrm>
            <a:off x="9286250" y="3970452"/>
            <a:ext cx="2693032" cy="2312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38EF11-3411-D0C9-C9C3-D5C00CB118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378567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DDCFAFB-33A9-73DC-FE98-292254E9CA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2" t="-467" r="4969" b="47347"/>
          <a:stretch/>
        </p:blipFill>
        <p:spPr>
          <a:xfrm>
            <a:off x="4439816" y="3645024"/>
            <a:ext cx="4752528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56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>
            <a:extLst>
              <a:ext uri="{FF2B5EF4-FFF2-40B4-BE49-F238E27FC236}">
                <a16:creationId xmlns:a16="http://schemas.microsoft.com/office/drawing/2014/main" id="{EDDCFAFB-33A9-73DC-FE98-292254E9CA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96" r="44829"/>
          <a:stretch/>
        </p:blipFill>
        <p:spPr>
          <a:xfrm>
            <a:off x="4871864" y="4864506"/>
            <a:ext cx="6256312" cy="86875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DDCFAFB-33A9-73DC-FE98-292254E9CA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7" b="13525"/>
          <a:stretch/>
        </p:blipFill>
        <p:spPr>
          <a:xfrm>
            <a:off x="1127448" y="908720"/>
            <a:ext cx="11017224" cy="504056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074E9A0-9609-693A-0A75-3FECF2D5DFBE}"/>
              </a:ext>
            </a:extLst>
          </p:cNvPr>
          <p:cNvSpPr/>
          <p:nvPr/>
        </p:nvSpPr>
        <p:spPr bwMode="white">
          <a:xfrm>
            <a:off x="839416" y="1916832"/>
            <a:ext cx="504056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74E9A0-9609-693A-0A75-3FECF2D5DFBE}"/>
              </a:ext>
            </a:extLst>
          </p:cNvPr>
          <p:cNvSpPr/>
          <p:nvPr/>
        </p:nvSpPr>
        <p:spPr bwMode="white">
          <a:xfrm>
            <a:off x="1118590" y="2852936"/>
            <a:ext cx="50405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74E9A0-9609-693A-0A75-3FECF2D5DFBE}"/>
              </a:ext>
            </a:extLst>
          </p:cNvPr>
          <p:cNvSpPr/>
          <p:nvPr/>
        </p:nvSpPr>
        <p:spPr bwMode="white">
          <a:xfrm>
            <a:off x="1097358" y="4005064"/>
            <a:ext cx="5574705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74E9A0-9609-693A-0A75-3FECF2D5DFBE}"/>
              </a:ext>
            </a:extLst>
          </p:cNvPr>
          <p:cNvSpPr/>
          <p:nvPr/>
        </p:nvSpPr>
        <p:spPr bwMode="white">
          <a:xfrm>
            <a:off x="1137521" y="4905164"/>
            <a:ext cx="3086271" cy="82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74E9A0-9609-693A-0A75-3FECF2D5DFBE}"/>
              </a:ext>
            </a:extLst>
          </p:cNvPr>
          <p:cNvSpPr/>
          <p:nvPr/>
        </p:nvSpPr>
        <p:spPr bwMode="white">
          <a:xfrm>
            <a:off x="4511824" y="5040424"/>
            <a:ext cx="6616352" cy="70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74AA901-90CB-6ABB-92E6-49856B83281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8" b="46499"/>
          <a:stretch/>
        </p:blipFill>
        <p:spPr>
          <a:xfrm>
            <a:off x="1137521" y="5746880"/>
            <a:ext cx="3719776" cy="908856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974AA901-90CB-6ABB-92E6-49856B83281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40" r="85613"/>
          <a:stretch/>
        </p:blipFill>
        <p:spPr>
          <a:xfrm>
            <a:off x="5343378" y="5909174"/>
            <a:ext cx="1631544" cy="717908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074E9A0-9609-693A-0A75-3FECF2D5DFBE}"/>
              </a:ext>
            </a:extLst>
          </p:cNvPr>
          <p:cNvSpPr/>
          <p:nvPr/>
        </p:nvSpPr>
        <p:spPr bwMode="white">
          <a:xfrm>
            <a:off x="1108378" y="5837008"/>
            <a:ext cx="3748919" cy="79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074E9A0-9609-693A-0A75-3FECF2D5DFBE}"/>
              </a:ext>
            </a:extLst>
          </p:cNvPr>
          <p:cNvSpPr/>
          <p:nvPr/>
        </p:nvSpPr>
        <p:spPr bwMode="white">
          <a:xfrm>
            <a:off x="5231904" y="5912634"/>
            <a:ext cx="3086271" cy="82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25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413F6C-8BF6-1355-E2D2-0F7032A643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568113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2D80E4E-5C85-2599-5391-9AFB2F1536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7" t="4291" r="10684" b="31886"/>
          <a:stretch/>
        </p:blipFill>
        <p:spPr>
          <a:xfrm>
            <a:off x="8760296" y="1772816"/>
            <a:ext cx="3629942" cy="2211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93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2D80E4E-5C85-2599-5391-9AFB2F153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340768"/>
            <a:ext cx="11340000" cy="440009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DDE16B5-1877-EFFE-8735-9693916E30D7}"/>
              </a:ext>
            </a:extLst>
          </p:cNvPr>
          <p:cNvSpPr/>
          <p:nvPr/>
        </p:nvSpPr>
        <p:spPr bwMode="white">
          <a:xfrm>
            <a:off x="839416" y="3212976"/>
            <a:ext cx="5616624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DE16B5-1877-EFFE-8735-9693916E30D7}"/>
              </a:ext>
            </a:extLst>
          </p:cNvPr>
          <p:cNvSpPr/>
          <p:nvPr/>
        </p:nvSpPr>
        <p:spPr bwMode="white">
          <a:xfrm>
            <a:off x="1271464" y="5090736"/>
            <a:ext cx="3808564" cy="65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18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5615A9A-ABD4-9ED7-AA79-A87ECB051D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052736"/>
            <a:ext cx="11340000" cy="551404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2D80E4E-5C85-2599-5391-9AFB2F1536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7" t="4291" r="10684" b="31886"/>
          <a:stretch/>
        </p:blipFill>
        <p:spPr>
          <a:xfrm>
            <a:off x="7968208" y="3834303"/>
            <a:ext cx="3629942" cy="22119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DE16B5-1877-EFFE-8735-9693916E30D7}"/>
              </a:ext>
            </a:extLst>
          </p:cNvPr>
          <p:cNvSpPr/>
          <p:nvPr/>
        </p:nvSpPr>
        <p:spPr bwMode="white">
          <a:xfrm>
            <a:off x="767408" y="2132856"/>
            <a:ext cx="100811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DE16B5-1877-EFFE-8735-9693916E30D7}"/>
              </a:ext>
            </a:extLst>
          </p:cNvPr>
          <p:cNvSpPr/>
          <p:nvPr/>
        </p:nvSpPr>
        <p:spPr bwMode="white">
          <a:xfrm>
            <a:off x="551384" y="3129342"/>
            <a:ext cx="5040560" cy="443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DE16B5-1877-EFFE-8735-9693916E30D7}"/>
              </a:ext>
            </a:extLst>
          </p:cNvPr>
          <p:cNvSpPr/>
          <p:nvPr/>
        </p:nvSpPr>
        <p:spPr bwMode="white">
          <a:xfrm>
            <a:off x="5565642" y="3109776"/>
            <a:ext cx="4274774" cy="53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DE16B5-1877-EFFE-8735-9693916E30D7}"/>
              </a:ext>
            </a:extLst>
          </p:cNvPr>
          <p:cNvSpPr/>
          <p:nvPr/>
        </p:nvSpPr>
        <p:spPr bwMode="white">
          <a:xfrm>
            <a:off x="983432" y="3988698"/>
            <a:ext cx="4392488" cy="52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DE16B5-1877-EFFE-8735-9693916E30D7}"/>
              </a:ext>
            </a:extLst>
          </p:cNvPr>
          <p:cNvSpPr/>
          <p:nvPr/>
        </p:nvSpPr>
        <p:spPr bwMode="white">
          <a:xfrm>
            <a:off x="811272" y="4875326"/>
            <a:ext cx="5212720" cy="49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DE16B5-1877-EFFE-8735-9693916E30D7}"/>
              </a:ext>
            </a:extLst>
          </p:cNvPr>
          <p:cNvSpPr/>
          <p:nvPr/>
        </p:nvSpPr>
        <p:spPr bwMode="white">
          <a:xfrm>
            <a:off x="1167382" y="5772614"/>
            <a:ext cx="4424562" cy="60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33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D713E-674F-F9CC-8401-5AED4FB635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04" y="836712"/>
            <a:ext cx="11340000" cy="309120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3D1B3E2-63F6-FB4D-8314-8AC1C4198C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2" t="2853" r="10048" b="23271"/>
          <a:stretch/>
        </p:blipFill>
        <p:spPr>
          <a:xfrm>
            <a:off x="3791744" y="3717032"/>
            <a:ext cx="4752528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66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5628A-9C2C-9F64-C863-549361D1CF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11340000" cy="20051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3BE800-E151-E5E4-A72D-24696C1F45E9}"/>
              </a:ext>
            </a:extLst>
          </p:cNvPr>
          <p:cNvSpPr/>
          <p:nvPr/>
        </p:nvSpPr>
        <p:spPr bwMode="white">
          <a:xfrm>
            <a:off x="2541974" y="2371172"/>
            <a:ext cx="780755" cy="43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3D1B3E2-63F6-FB4D-8314-8AC1C4198C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2" t="2853" r="10048" b="23271"/>
          <a:stretch/>
        </p:blipFill>
        <p:spPr>
          <a:xfrm>
            <a:off x="3719736" y="3201860"/>
            <a:ext cx="4752528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67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52BBDB-F37E-CDF7-E9A1-FDC2D105C6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267347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3D1B3E2-63F6-FB4D-8314-8AC1C4198C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2" t="2853" r="10048" b="23271"/>
          <a:stretch/>
        </p:blipFill>
        <p:spPr>
          <a:xfrm>
            <a:off x="3791744" y="3820480"/>
            <a:ext cx="4752528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67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3D1B3E2-63F6-FB4D-8314-8AC1C4198C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12776"/>
            <a:ext cx="11340000" cy="409376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FCE05C6-6AA8-99A2-1640-4F074F3ACF4A}"/>
              </a:ext>
            </a:extLst>
          </p:cNvPr>
          <p:cNvSpPr/>
          <p:nvPr/>
        </p:nvSpPr>
        <p:spPr bwMode="white">
          <a:xfrm>
            <a:off x="1184918" y="3126206"/>
            <a:ext cx="2750842" cy="59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CE05C6-6AA8-99A2-1640-4F074F3ACF4A}"/>
              </a:ext>
            </a:extLst>
          </p:cNvPr>
          <p:cNvSpPr/>
          <p:nvPr/>
        </p:nvSpPr>
        <p:spPr bwMode="white">
          <a:xfrm>
            <a:off x="1094884" y="4005064"/>
            <a:ext cx="5793204" cy="150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02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A2A0252-E608-36AF-0797-6038B5FC9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268760"/>
            <a:ext cx="11340000" cy="470643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3D1B3E2-63F6-FB4D-8314-8AC1C4198C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2" t="2853" r="10048" b="23271"/>
          <a:stretch/>
        </p:blipFill>
        <p:spPr>
          <a:xfrm>
            <a:off x="7176120" y="3620760"/>
            <a:ext cx="4752528" cy="30243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CE05C6-6AA8-99A2-1640-4F074F3ACF4A}"/>
              </a:ext>
            </a:extLst>
          </p:cNvPr>
          <p:cNvSpPr/>
          <p:nvPr/>
        </p:nvSpPr>
        <p:spPr bwMode="white">
          <a:xfrm flipV="1">
            <a:off x="767408" y="2348880"/>
            <a:ext cx="9649072" cy="55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CE05C6-6AA8-99A2-1640-4F074F3ACF4A}"/>
              </a:ext>
            </a:extLst>
          </p:cNvPr>
          <p:cNvSpPr/>
          <p:nvPr/>
        </p:nvSpPr>
        <p:spPr bwMode="white">
          <a:xfrm>
            <a:off x="911424" y="3140968"/>
            <a:ext cx="89289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CE05C6-6AA8-99A2-1640-4F074F3ACF4A}"/>
              </a:ext>
            </a:extLst>
          </p:cNvPr>
          <p:cNvSpPr/>
          <p:nvPr/>
        </p:nvSpPr>
        <p:spPr bwMode="white">
          <a:xfrm>
            <a:off x="918387" y="3982250"/>
            <a:ext cx="2945366" cy="59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CE05C6-6AA8-99A2-1640-4F074F3ACF4A}"/>
              </a:ext>
            </a:extLst>
          </p:cNvPr>
          <p:cNvSpPr/>
          <p:nvPr/>
        </p:nvSpPr>
        <p:spPr bwMode="white">
          <a:xfrm>
            <a:off x="969632" y="4846346"/>
            <a:ext cx="4766328" cy="103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70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E0F6F8-B1D6-3B34-D91D-AACC06560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844824"/>
            <a:ext cx="11340000" cy="28264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35F015-B3D8-92C1-80DF-4F7C42E25E32}"/>
              </a:ext>
            </a:extLst>
          </p:cNvPr>
          <p:cNvSpPr/>
          <p:nvPr/>
        </p:nvSpPr>
        <p:spPr bwMode="white">
          <a:xfrm>
            <a:off x="10273939" y="3105284"/>
            <a:ext cx="447506" cy="40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33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19AC72-A4DD-64AF-EEC7-F3CC1266FF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75299"/>
            <a:ext cx="11340000" cy="36778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D38FA1-E955-3600-8510-8B1BBEF02B14}"/>
              </a:ext>
            </a:extLst>
          </p:cNvPr>
          <p:cNvSpPr/>
          <p:nvPr/>
        </p:nvSpPr>
        <p:spPr bwMode="white">
          <a:xfrm>
            <a:off x="10412596" y="3128644"/>
            <a:ext cx="342770" cy="40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C25C865-C268-358A-C702-068CC36049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59" r="51323"/>
          <a:stretch/>
        </p:blipFill>
        <p:spPr>
          <a:xfrm>
            <a:off x="3503712" y="4264194"/>
            <a:ext cx="3992268" cy="262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15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A7DEC0-9AAA-F230-BF6D-500EA60D9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37459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99AB27-8D42-3A82-A86F-EF8F72C93C9F}"/>
              </a:ext>
            </a:extLst>
          </p:cNvPr>
          <p:cNvSpPr/>
          <p:nvPr/>
        </p:nvSpPr>
        <p:spPr bwMode="white">
          <a:xfrm>
            <a:off x="10331067" y="3163480"/>
            <a:ext cx="352291" cy="4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C25C865-C268-358A-C702-068CC36049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7" t="2618" r="4334"/>
          <a:stretch/>
        </p:blipFill>
        <p:spPr>
          <a:xfrm>
            <a:off x="8877247" y="3784958"/>
            <a:ext cx="3259930" cy="3073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A0AC22-4142-A61A-7872-5DB14D8296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36835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4A52E8-D2BF-F3D8-A22D-EA6142BB2F90}"/>
              </a:ext>
            </a:extLst>
          </p:cNvPr>
          <p:cNvSpPr/>
          <p:nvPr/>
        </p:nvSpPr>
        <p:spPr bwMode="white">
          <a:xfrm>
            <a:off x="10345947" y="3074931"/>
            <a:ext cx="447506" cy="40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23FBFE3-0BF0-E7C6-18FE-D01E57941C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2" r="64023"/>
          <a:stretch/>
        </p:blipFill>
        <p:spPr>
          <a:xfrm>
            <a:off x="4655840" y="4097010"/>
            <a:ext cx="3097774" cy="2860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11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4EBF41-011B-867A-477D-84A9811D31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37929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82DE05-72FF-B9F2-5E6A-7A9B76D2D4FA}"/>
              </a:ext>
            </a:extLst>
          </p:cNvPr>
          <p:cNvSpPr/>
          <p:nvPr/>
        </p:nvSpPr>
        <p:spPr bwMode="white">
          <a:xfrm>
            <a:off x="10131117" y="3153600"/>
            <a:ext cx="371335" cy="40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23FBFE3-0BF0-E7C6-18FE-D01E57941C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 r="25289"/>
          <a:stretch/>
        </p:blipFill>
        <p:spPr>
          <a:xfrm>
            <a:off x="5087888" y="4099080"/>
            <a:ext cx="2601420" cy="285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05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6BEDA6-CA2D-9A1B-EC50-8B710F5169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0" y="980728"/>
            <a:ext cx="11340000" cy="289069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B7B20C5-E02A-5EBA-850F-222A6A9687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85" r="63388"/>
          <a:stretch/>
        </p:blipFill>
        <p:spPr>
          <a:xfrm>
            <a:off x="4727848" y="3645024"/>
            <a:ext cx="3118620" cy="304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ED6408-E445-F9C0-F1B8-0D01F1B0C1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1340000" cy="29798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F8915C-7845-AEE4-475B-F95C92715B75}"/>
              </a:ext>
            </a:extLst>
          </p:cNvPr>
          <p:cNvSpPr/>
          <p:nvPr/>
        </p:nvSpPr>
        <p:spPr bwMode="white">
          <a:xfrm>
            <a:off x="9948437" y="2380281"/>
            <a:ext cx="342770" cy="40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B7B20C5-E02A-5EBA-850F-222A6A9687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85" r="63388"/>
          <a:stretch/>
        </p:blipFill>
        <p:spPr>
          <a:xfrm>
            <a:off x="4727848" y="3645024"/>
            <a:ext cx="3118620" cy="304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1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2025-06-23T09:33:37Z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