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37" r:id="rId4"/>
    <p:sldId id="336" r:id="rId5"/>
    <p:sldId id="338" r:id="rId6"/>
    <p:sldId id="339" r:id="rId7"/>
    <p:sldId id="332" r:id="rId8"/>
    <p:sldId id="340" r:id="rId9"/>
    <p:sldId id="341" r:id="rId10"/>
    <p:sldId id="328" r:id="rId11"/>
    <p:sldId id="344" r:id="rId12"/>
    <p:sldId id="342" r:id="rId13"/>
    <p:sldId id="343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498" y="2996952"/>
            <a:ext cx="12165074" cy="8201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EF0309-1E1F-2BA4-44F2-7FA1368BA7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24744"/>
            <a:ext cx="11340000" cy="398236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9B19A0E-5969-3B66-4759-4993103CBF0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42" b="37452"/>
          <a:stretch/>
        </p:blipFill>
        <p:spPr>
          <a:xfrm>
            <a:off x="4223792" y="3645024"/>
            <a:ext cx="5892032" cy="350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540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9B19A0E-5969-3B66-4759-4993103CBF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052736"/>
            <a:ext cx="11340000" cy="5597593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1ACCE9D2-306A-1802-44BA-101F31F1E2EF}"/>
              </a:ext>
            </a:extLst>
          </p:cNvPr>
          <p:cNvSpPr/>
          <p:nvPr/>
        </p:nvSpPr>
        <p:spPr bwMode="white">
          <a:xfrm>
            <a:off x="839416" y="2204864"/>
            <a:ext cx="475252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CCE9D2-306A-1802-44BA-101F31F1E2EF}"/>
              </a:ext>
            </a:extLst>
          </p:cNvPr>
          <p:cNvSpPr/>
          <p:nvPr/>
        </p:nvSpPr>
        <p:spPr bwMode="white">
          <a:xfrm>
            <a:off x="1056594" y="3212976"/>
            <a:ext cx="503940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CCE9D2-306A-1802-44BA-101F31F1E2EF}"/>
              </a:ext>
            </a:extLst>
          </p:cNvPr>
          <p:cNvSpPr/>
          <p:nvPr/>
        </p:nvSpPr>
        <p:spPr bwMode="white">
          <a:xfrm>
            <a:off x="1199456" y="4149080"/>
            <a:ext cx="4032448" cy="2501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63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74F3364-5331-D703-FCE9-EA565E6DA0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562" y="1556792"/>
            <a:ext cx="11340000" cy="37595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CCE9D2-306A-1802-44BA-101F31F1E2EF}"/>
              </a:ext>
            </a:extLst>
          </p:cNvPr>
          <p:cNvSpPr/>
          <p:nvPr/>
        </p:nvSpPr>
        <p:spPr bwMode="white">
          <a:xfrm>
            <a:off x="551384" y="2780928"/>
            <a:ext cx="446449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CCE9D2-306A-1802-44BA-101F31F1E2EF}"/>
              </a:ext>
            </a:extLst>
          </p:cNvPr>
          <p:cNvSpPr/>
          <p:nvPr/>
        </p:nvSpPr>
        <p:spPr bwMode="white">
          <a:xfrm>
            <a:off x="633674" y="3755280"/>
            <a:ext cx="6038390" cy="1561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9B19A0E-5969-3B66-4759-4993103CBF0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42" b="37452"/>
          <a:stretch/>
        </p:blipFill>
        <p:spPr>
          <a:xfrm>
            <a:off x="6965918" y="1815225"/>
            <a:ext cx="5892032" cy="350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535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2E6360C-FD5E-6831-9AE7-524B8A2DF7B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741"/>
          <a:stretch/>
        </p:blipFill>
        <p:spPr>
          <a:xfrm>
            <a:off x="1199456" y="1556792"/>
            <a:ext cx="5472608" cy="375957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1ACCE9D2-306A-1802-44BA-101F31F1E2EF}"/>
              </a:ext>
            </a:extLst>
          </p:cNvPr>
          <p:cNvSpPr/>
          <p:nvPr/>
        </p:nvSpPr>
        <p:spPr bwMode="white">
          <a:xfrm>
            <a:off x="911424" y="2852936"/>
            <a:ext cx="58326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CCE9D2-306A-1802-44BA-101F31F1E2EF}"/>
              </a:ext>
            </a:extLst>
          </p:cNvPr>
          <p:cNvSpPr/>
          <p:nvPr/>
        </p:nvSpPr>
        <p:spPr bwMode="white">
          <a:xfrm>
            <a:off x="894655" y="3759337"/>
            <a:ext cx="5129337" cy="67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CCE9D2-306A-1802-44BA-101F31F1E2EF}"/>
              </a:ext>
            </a:extLst>
          </p:cNvPr>
          <p:cNvSpPr/>
          <p:nvPr/>
        </p:nvSpPr>
        <p:spPr bwMode="white">
          <a:xfrm>
            <a:off x="1092018" y="4743805"/>
            <a:ext cx="3275790" cy="572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9B19A0E-5969-3B66-4759-4993103CBF0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42" b="37452"/>
          <a:stretch/>
        </p:blipFill>
        <p:spPr>
          <a:xfrm>
            <a:off x="6779502" y="1678428"/>
            <a:ext cx="5892032" cy="350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670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A4537C-84CF-7C5C-A0A0-C41F1E0F62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675"/>
          <a:stretch/>
        </p:blipFill>
        <p:spPr>
          <a:xfrm>
            <a:off x="623392" y="980728"/>
            <a:ext cx="11340000" cy="2925080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1BA1A96C-97B9-C7FF-0CDC-6E5B794FB28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15" b="32972"/>
          <a:stretch/>
        </p:blipFill>
        <p:spPr>
          <a:xfrm>
            <a:off x="6384032" y="2708920"/>
            <a:ext cx="4666236" cy="39331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A4537C-84CF-7C5C-A0A0-C41F1E0F62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711"/>
          <a:stretch/>
        </p:blipFill>
        <p:spPr>
          <a:xfrm>
            <a:off x="551384" y="4365104"/>
            <a:ext cx="11340000" cy="219615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E17495-3662-3FC2-BDDE-3CD6B4BB8EFB}"/>
              </a:ext>
            </a:extLst>
          </p:cNvPr>
          <p:cNvSpPr/>
          <p:nvPr/>
        </p:nvSpPr>
        <p:spPr bwMode="white">
          <a:xfrm>
            <a:off x="9615766" y="4731712"/>
            <a:ext cx="780755" cy="390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CE1DF6-81D6-D69D-43BF-5A5BF8918A63}"/>
              </a:ext>
            </a:extLst>
          </p:cNvPr>
          <p:cNvSpPr/>
          <p:nvPr/>
        </p:nvSpPr>
        <p:spPr bwMode="white">
          <a:xfrm>
            <a:off x="3074557" y="5770361"/>
            <a:ext cx="818841" cy="390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1BA1A96C-97B9-C7FF-0CDC-6E5B794FB28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55" b="31745"/>
          <a:stretch/>
        </p:blipFill>
        <p:spPr>
          <a:xfrm>
            <a:off x="4223792" y="620688"/>
            <a:ext cx="4738244" cy="40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547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A1A96C-97B9-C7FF-0CDC-6E5B794FB2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017384"/>
            <a:ext cx="10906292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AB5E95-3C3D-23E6-89B3-2C2C4AA38E99}"/>
              </a:ext>
            </a:extLst>
          </p:cNvPr>
          <p:cNvSpPr/>
          <p:nvPr/>
        </p:nvSpPr>
        <p:spPr bwMode="white">
          <a:xfrm>
            <a:off x="4101056" y="1196753"/>
            <a:ext cx="189555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59C382-DC65-A7B4-B826-C0572481EF76}"/>
              </a:ext>
            </a:extLst>
          </p:cNvPr>
          <p:cNvSpPr/>
          <p:nvPr/>
        </p:nvSpPr>
        <p:spPr bwMode="white">
          <a:xfrm>
            <a:off x="2297076" y="2264334"/>
            <a:ext cx="814995" cy="35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34B9445-554B-A5DD-BDAB-301E3DE38BDF}"/>
              </a:ext>
            </a:extLst>
          </p:cNvPr>
          <p:cNvSpPr/>
          <p:nvPr/>
        </p:nvSpPr>
        <p:spPr bwMode="white">
          <a:xfrm>
            <a:off x="5419701" y="3254559"/>
            <a:ext cx="824153" cy="3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0BFB95B-1B4A-1447-A798-F0298648C670}"/>
              </a:ext>
            </a:extLst>
          </p:cNvPr>
          <p:cNvSpPr/>
          <p:nvPr/>
        </p:nvSpPr>
        <p:spPr bwMode="white">
          <a:xfrm>
            <a:off x="2297076" y="4263121"/>
            <a:ext cx="805838" cy="35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798DCE4-EB8B-5335-826F-55DDA39AB561}"/>
              </a:ext>
            </a:extLst>
          </p:cNvPr>
          <p:cNvSpPr/>
          <p:nvPr/>
        </p:nvSpPr>
        <p:spPr bwMode="white">
          <a:xfrm>
            <a:off x="4696277" y="4253952"/>
            <a:ext cx="833310" cy="3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C1BAECD-EF1C-AE2F-E7C8-78AD8768197C}"/>
              </a:ext>
            </a:extLst>
          </p:cNvPr>
          <p:cNvSpPr/>
          <p:nvPr/>
        </p:nvSpPr>
        <p:spPr bwMode="white">
          <a:xfrm>
            <a:off x="4101056" y="5225840"/>
            <a:ext cx="1657463" cy="449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0611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AB68E66-5B92-A80B-C16E-8DBBA6C477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1340000" cy="505135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35FC1F48-D702-5C98-DCBF-7C75921E53AA}"/>
              </a:ext>
            </a:extLst>
          </p:cNvPr>
          <p:cNvSpPr/>
          <p:nvPr/>
        </p:nvSpPr>
        <p:spPr bwMode="white">
          <a:xfrm>
            <a:off x="1127448" y="3402142"/>
            <a:ext cx="5904656" cy="674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FC1F48-D702-5C98-DCBF-7C75921E53AA}"/>
              </a:ext>
            </a:extLst>
          </p:cNvPr>
          <p:cNvSpPr/>
          <p:nvPr/>
        </p:nvSpPr>
        <p:spPr bwMode="white">
          <a:xfrm>
            <a:off x="623392" y="4365104"/>
            <a:ext cx="6120680" cy="7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FC1F48-D702-5C98-DCBF-7C75921E53AA}"/>
              </a:ext>
            </a:extLst>
          </p:cNvPr>
          <p:cNvSpPr/>
          <p:nvPr/>
        </p:nvSpPr>
        <p:spPr bwMode="white">
          <a:xfrm>
            <a:off x="983432" y="5378612"/>
            <a:ext cx="5328592" cy="563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51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2C2D143-5953-B288-9018-26C8BEB40C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80728"/>
            <a:ext cx="11340000" cy="2894594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24DB3411-7087-B6A7-359A-8394586515B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51" r="49201" b="68967"/>
          <a:stretch/>
        </p:blipFill>
        <p:spPr>
          <a:xfrm>
            <a:off x="5807968" y="1700808"/>
            <a:ext cx="5760640" cy="108012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4DB3411-7087-B6A7-359A-8394586515B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93" r="39258"/>
          <a:stretch/>
        </p:blipFill>
        <p:spPr>
          <a:xfrm>
            <a:off x="1199456" y="4149080"/>
            <a:ext cx="6888128" cy="260369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9AB68E66-5B92-A80B-C16E-8DBBA6C4770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64" t="37063"/>
          <a:stretch/>
        </p:blipFill>
        <p:spPr>
          <a:xfrm>
            <a:off x="7536160" y="3005830"/>
            <a:ext cx="4211208" cy="317914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FC1F48-D702-5C98-DCBF-7C75921E53AA}"/>
              </a:ext>
            </a:extLst>
          </p:cNvPr>
          <p:cNvSpPr/>
          <p:nvPr/>
        </p:nvSpPr>
        <p:spPr bwMode="white">
          <a:xfrm>
            <a:off x="5375920" y="1700807"/>
            <a:ext cx="6192688" cy="73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5FC1F48-D702-5C98-DCBF-7C75921E53AA}"/>
              </a:ext>
            </a:extLst>
          </p:cNvPr>
          <p:cNvSpPr/>
          <p:nvPr/>
        </p:nvSpPr>
        <p:spPr bwMode="white">
          <a:xfrm>
            <a:off x="673710" y="4149080"/>
            <a:ext cx="3550081" cy="474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5FC1F48-D702-5C98-DCBF-7C75921E53AA}"/>
              </a:ext>
            </a:extLst>
          </p:cNvPr>
          <p:cNvSpPr/>
          <p:nvPr/>
        </p:nvSpPr>
        <p:spPr bwMode="white">
          <a:xfrm>
            <a:off x="640176" y="5085184"/>
            <a:ext cx="5743856" cy="718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5FC1F48-D702-5C98-DCBF-7C75921E53AA}"/>
              </a:ext>
            </a:extLst>
          </p:cNvPr>
          <p:cNvSpPr/>
          <p:nvPr/>
        </p:nvSpPr>
        <p:spPr bwMode="white">
          <a:xfrm>
            <a:off x="767408" y="6077219"/>
            <a:ext cx="6912768" cy="540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658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8FFA5D-77A8-8715-66A4-7EB2E9E3F7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312729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20136" y="3068960"/>
            <a:ext cx="3771429" cy="36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27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702755D-7C0F-1AA2-C3E9-47CFBF6598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24744"/>
            <a:ext cx="11340000" cy="3481090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B334F58F-117B-50CB-79A1-1A48E6D1C8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149080"/>
            <a:ext cx="11340000" cy="28127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1F780E-FDBC-C80C-4794-ED159D22F2F0}"/>
              </a:ext>
            </a:extLst>
          </p:cNvPr>
          <p:cNvSpPr/>
          <p:nvPr/>
        </p:nvSpPr>
        <p:spPr bwMode="white">
          <a:xfrm>
            <a:off x="767407" y="3212977"/>
            <a:ext cx="5904657" cy="93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0176" y="1255140"/>
            <a:ext cx="3329604" cy="322029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1F780E-FDBC-C80C-4794-ED159D22F2F0}"/>
              </a:ext>
            </a:extLst>
          </p:cNvPr>
          <p:cNvSpPr/>
          <p:nvPr/>
        </p:nvSpPr>
        <p:spPr bwMode="white">
          <a:xfrm>
            <a:off x="1001958" y="5661248"/>
            <a:ext cx="6102154" cy="1032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81F780E-FDBC-C80C-4794-ED159D22F2F0}"/>
              </a:ext>
            </a:extLst>
          </p:cNvPr>
          <p:cNvSpPr/>
          <p:nvPr/>
        </p:nvSpPr>
        <p:spPr bwMode="white">
          <a:xfrm>
            <a:off x="774589" y="4268391"/>
            <a:ext cx="7913699" cy="1032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729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35FF9A9-E24A-319F-6322-04F88677D2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628800"/>
            <a:ext cx="11340000" cy="3759577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0702755D-7C0F-1AA2-C3E9-47CFBF65982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19"/>
          <a:stretch/>
        </p:blipFill>
        <p:spPr>
          <a:xfrm>
            <a:off x="7503782" y="1628800"/>
            <a:ext cx="4715264" cy="34810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1F780E-FDBC-C80C-4794-ED159D22F2F0}"/>
              </a:ext>
            </a:extLst>
          </p:cNvPr>
          <p:cNvSpPr/>
          <p:nvPr/>
        </p:nvSpPr>
        <p:spPr bwMode="white">
          <a:xfrm>
            <a:off x="335360" y="2564904"/>
            <a:ext cx="302433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1F780E-FDBC-C80C-4794-ED159D22F2F0}"/>
              </a:ext>
            </a:extLst>
          </p:cNvPr>
          <p:cNvSpPr/>
          <p:nvPr/>
        </p:nvSpPr>
        <p:spPr bwMode="white">
          <a:xfrm>
            <a:off x="711896" y="3645024"/>
            <a:ext cx="653623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1F780E-FDBC-C80C-4794-ED159D22F2F0}"/>
              </a:ext>
            </a:extLst>
          </p:cNvPr>
          <p:cNvSpPr/>
          <p:nvPr/>
        </p:nvSpPr>
        <p:spPr bwMode="white">
          <a:xfrm>
            <a:off x="623392" y="4437111"/>
            <a:ext cx="4320480" cy="951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473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68</cp:revision>
  <dcterms:created xsi:type="dcterms:W3CDTF">2015-09-16T06:44:00Z</dcterms:created>
  <dcterms:modified xsi:type="dcterms:W3CDTF">2025-06-23T09:37:55Z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