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3014345"/>
            <a:ext cx="99155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262380"/>
            <a:ext cx="1053465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7845" y="3922395"/>
            <a:ext cx="349567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4945" y="2520315"/>
            <a:ext cx="57531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65555"/>
            <a:ext cx="104870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180" y="3472180"/>
            <a:ext cx="3038475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0665" y="1949450"/>
            <a:ext cx="57531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524000"/>
            <a:ext cx="10506075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5425" y="4119880"/>
            <a:ext cx="57531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33805"/>
            <a:ext cx="1045845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717290"/>
            <a:ext cx="219075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04655" y="1797050"/>
            <a:ext cx="786765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68665" y="3068955"/>
            <a:ext cx="983615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223010"/>
            <a:ext cx="104965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2924810"/>
            <a:ext cx="3019425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9905" y="2442210"/>
            <a:ext cx="57531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2486025"/>
            <a:ext cx="10448925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3400" y="3746500"/>
            <a:ext cx="65786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755" y="1364615"/>
            <a:ext cx="10458450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642235"/>
            <a:ext cx="9906000" cy="114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300" y="3717290"/>
            <a:ext cx="2371725" cy="2762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98210" y="2642235"/>
            <a:ext cx="264731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312545"/>
            <a:ext cx="1044892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2869565"/>
            <a:ext cx="274320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75015" y="1949450"/>
            <a:ext cx="82677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32535"/>
            <a:ext cx="104584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4570" y="3068955"/>
            <a:ext cx="2562225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18410" y="2454910"/>
            <a:ext cx="575310" cy="497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76985"/>
            <a:ext cx="10487025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9905" y="5398770"/>
            <a:ext cx="1282700" cy="459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2139315"/>
            <a:ext cx="59150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800350"/>
            <a:ext cx="10458450" cy="125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0665" y="2893695"/>
            <a:ext cx="57531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5945" y="2042795"/>
            <a:ext cx="3419475" cy="27717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40155"/>
            <a:ext cx="10506075" cy="523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8600" y="3716020"/>
            <a:ext cx="5090795" cy="2127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98600" y="5996305"/>
            <a:ext cx="854837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699895"/>
            <a:ext cx="10458450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8120" y="2946400"/>
            <a:ext cx="7383780" cy="2211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740" y="1284605"/>
            <a:ext cx="104775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295" y="3141345"/>
            <a:ext cx="995362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7615" y="2506980"/>
            <a:ext cx="6605905" cy="3444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395095"/>
            <a:ext cx="10467975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7160" y="3251835"/>
            <a:ext cx="6849110" cy="2211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5295" y="2328545"/>
            <a:ext cx="6200775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99410" y="2328545"/>
            <a:ext cx="6431280" cy="231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600200"/>
            <a:ext cx="10487025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67585" y="4066540"/>
            <a:ext cx="133604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90315" y="4698365"/>
            <a:ext cx="193802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090" y="834390"/>
            <a:ext cx="8067675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0090" y="5971540"/>
            <a:ext cx="496125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2630" y="954405"/>
            <a:ext cx="49403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323975"/>
            <a:ext cx="10477500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5733415"/>
            <a:ext cx="6267450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805" y="5051425"/>
            <a:ext cx="7473950" cy="1177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270" y="2581275"/>
            <a:ext cx="736282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14270" y="2581275"/>
            <a:ext cx="7101205" cy="169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70635"/>
            <a:ext cx="1050607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285490"/>
            <a:ext cx="2476500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16845" y="1967865"/>
            <a:ext cx="57531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638300"/>
            <a:ext cx="10458450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892175"/>
            <a:ext cx="9972675" cy="579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3965" y="983615"/>
            <a:ext cx="4851400" cy="3314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3500" y="4298315"/>
            <a:ext cx="8722995" cy="2385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957070"/>
            <a:ext cx="10410825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1214120"/>
            <a:ext cx="9953625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3485" y="1214120"/>
            <a:ext cx="602678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2095" y="1283335"/>
            <a:ext cx="3200400" cy="2616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67765" y="1823720"/>
            <a:ext cx="6026785" cy="2736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8870" y="4686935"/>
            <a:ext cx="7428230" cy="1075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9120" y="1866900"/>
            <a:ext cx="5953125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48635" y="1780540"/>
            <a:ext cx="5303520" cy="321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957070"/>
            <a:ext cx="10401300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514475"/>
            <a:ext cx="10058400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0145" y="1464945"/>
            <a:ext cx="6894195" cy="394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795145"/>
            <a:ext cx="895350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0185" y="1696720"/>
            <a:ext cx="9354185" cy="336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438275"/>
            <a:ext cx="10420350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19310" y="3856355"/>
            <a:ext cx="688975" cy="900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2247900"/>
            <a:ext cx="9915525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675765"/>
            <a:ext cx="10439400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9225" y="3044190"/>
            <a:ext cx="57531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981200"/>
            <a:ext cx="1001077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0295" y="1981200"/>
            <a:ext cx="5243195" cy="3215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0" y="1790700"/>
            <a:ext cx="7658100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67585" y="1790700"/>
            <a:ext cx="7729220" cy="2698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82470" y="4489450"/>
            <a:ext cx="675005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0" y="1990725"/>
            <a:ext cx="4191000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162175"/>
            <a:ext cx="1051560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24465" y="3497580"/>
            <a:ext cx="57531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5" y="1842770"/>
            <a:ext cx="2762250" cy="31718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2143125"/>
            <a:ext cx="10563225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1605" y="2893695"/>
            <a:ext cx="57531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8395" y="1461770"/>
            <a:ext cx="2314575" cy="39338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2025-07-10T02:24:37Z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