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981325"/>
            <a:ext cx="104203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59840"/>
            <a:ext cx="104965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924810"/>
            <a:ext cx="36099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3560" y="1835785"/>
            <a:ext cx="64452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61110"/>
            <a:ext cx="104870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120" y="2924810"/>
            <a:ext cx="2905125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8040" y="2520950"/>
            <a:ext cx="64452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28750"/>
            <a:ext cx="105060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1080" y="1309370"/>
            <a:ext cx="64452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96375" y="3365500"/>
            <a:ext cx="64452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4680" y="4721225"/>
            <a:ext cx="949325" cy="56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48410"/>
            <a:ext cx="104584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3644900"/>
            <a:ext cx="32766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31745" y="3118485"/>
            <a:ext cx="2030730" cy="54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876425"/>
            <a:ext cx="103536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3200" y="3876675"/>
            <a:ext cx="4215765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95060" y="3808095"/>
            <a:ext cx="5077460" cy="110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1118870"/>
            <a:ext cx="67627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6605" y="2437130"/>
            <a:ext cx="4451985" cy="1439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3265" y="4683125"/>
            <a:ext cx="6088380" cy="1054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244600"/>
            <a:ext cx="1036320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3680" y="3128010"/>
            <a:ext cx="4657725" cy="3202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7805" y="2962910"/>
            <a:ext cx="4543425" cy="2406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282700"/>
            <a:ext cx="10544175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3680" y="3166110"/>
            <a:ext cx="7132320" cy="3413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557145"/>
            <a:ext cx="91059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8115" y="2475230"/>
            <a:ext cx="9220835" cy="188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871345"/>
            <a:ext cx="10487025" cy="3114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435" y="1272540"/>
            <a:ext cx="5972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991995"/>
            <a:ext cx="1046797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199195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7120" y="429256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337945"/>
            <a:ext cx="9915525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735" y="2011045"/>
            <a:ext cx="5593715" cy="286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995" y="1322070"/>
            <a:ext cx="4235450" cy="419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486025"/>
            <a:ext cx="10591800" cy="1885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91590"/>
            <a:ext cx="996315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4425" y="1291590"/>
            <a:ext cx="6125845" cy="4751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185670"/>
            <a:ext cx="10506075" cy="24860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196975"/>
            <a:ext cx="995362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2375" y="1196975"/>
            <a:ext cx="5593715" cy="179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9975" y="2987040"/>
            <a:ext cx="6917690" cy="229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2375" y="5440045"/>
            <a:ext cx="7664450" cy="114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43965"/>
            <a:ext cx="10439400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171700"/>
            <a:ext cx="99060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810895"/>
            <a:ext cx="9915525" cy="595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7920" y="762000"/>
            <a:ext cx="9916160" cy="600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452245"/>
            <a:ext cx="104679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32900" y="3320415"/>
            <a:ext cx="2097405" cy="86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14220" y="4349115"/>
            <a:ext cx="1861185" cy="920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033145"/>
            <a:ext cx="9858375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63650"/>
            <a:ext cx="10448925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7580" y="126361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37580" y="317686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356995"/>
            <a:ext cx="9867900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2050" y="1356995"/>
            <a:ext cx="9963785" cy="4143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619250"/>
            <a:ext cx="10439400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42720"/>
            <a:ext cx="9791700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9760" y="2086610"/>
            <a:ext cx="650875" cy="473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2775585"/>
            <a:ext cx="30988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947420"/>
            <a:ext cx="81343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5005" y="947420"/>
            <a:ext cx="8217535" cy="5056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1190625"/>
            <a:ext cx="94678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2075" y="1190625"/>
            <a:ext cx="9467850" cy="4675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2466975"/>
            <a:ext cx="104394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9960" y="2650451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40155"/>
            <a:ext cx="104394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385377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30630"/>
            <a:ext cx="104203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652645"/>
            <a:ext cx="3990975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7580" y="260282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09750"/>
            <a:ext cx="105156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3300" y="386901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9075" y="1800225"/>
            <a:ext cx="413385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414270"/>
            <a:ext cx="1018222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1205" y="3046730"/>
            <a:ext cx="228155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09765" y="3731895"/>
            <a:ext cx="3583940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2025-07-10T06:44:57Z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