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5" r:id="rId6"/>
    <p:sldId id="333" r:id="rId7"/>
    <p:sldId id="332" r:id="rId8"/>
    <p:sldId id="331" r:id="rId9"/>
    <p:sldId id="330" r:id="rId10"/>
    <p:sldId id="329" r:id="rId11"/>
    <p:sldId id="338" r:id="rId12"/>
    <p:sldId id="327" r:id="rId13"/>
    <p:sldId id="339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442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2666" y="2848047"/>
            <a:ext cx="6866667" cy="11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4BB63-D597-5C91-A91B-D11AFACC4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52" y="1340768"/>
            <a:ext cx="11340000" cy="453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9FD419B-363B-F3FB-2129-3FDB6DC20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386" y="729352"/>
            <a:ext cx="10763286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7E23C34-FDDF-F83A-53F1-C96908B880F0}"/>
              </a:ext>
            </a:extLst>
          </p:cNvPr>
          <p:cNvSpPr/>
          <p:nvPr/>
        </p:nvSpPr>
        <p:spPr bwMode="white">
          <a:xfrm>
            <a:off x="1271465" y="2276872"/>
            <a:ext cx="5288228" cy="5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E23C34-FDDF-F83A-53F1-C96908B880F0}"/>
              </a:ext>
            </a:extLst>
          </p:cNvPr>
          <p:cNvSpPr/>
          <p:nvPr/>
        </p:nvSpPr>
        <p:spPr bwMode="white">
          <a:xfrm>
            <a:off x="1263824" y="3212976"/>
            <a:ext cx="5288228" cy="5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E23C34-FDDF-F83A-53F1-C96908B880F0}"/>
              </a:ext>
            </a:extLst>
          </p:cNvPr>
          <p:cNvSpPr/>
          <p:nvPr/>
        </p:nvSpPr>
        <p:spPr bwMode="white">
          <a:xfrm>
            <a:off x="1294453" y="4171088"/>
            <a:ext cx="5288228" cy="5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E23C34-FDDF-F83A-53F1-C96908B880F0}"/>
              </a:ext>
            </a:extLst>
          </p:cNvPr>
          <p:cNvSpPr/>
          <p:nvPr/>
        </p:nvSpPr>
        <p:spPr bwMode="white">
          <a:xfrm>
            <a:off x="1127448" y="5068855"/>
            <a:ext cx="5288228" cy="5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E23C34-FDDF-F83A-53F1-C96908B880F0}"/>
              </a:ext>
            </a:extLst>
          </p:cNvPr>
          <p:cNvSpPr/>
          <p:nvPr/>
        </p:nvSpPr>
        <p:spPr bwMode="white">
          <a:xfrm>
            <a:off x="1127448" y="5805264"/>
            <a:ext cx="6264696" cy="71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3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216CB8-B83A-25B7-0635-5EB1FDF67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295"/>
            <a:ext cx="11340000" cy="511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45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611F6CB-E611-AF7E-1F72-F9297FB5E9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17851"/>
            <a:ext cx="11340000" cy="189371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2515F64-0430-7CB0-96C6-E58EE1B94D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2274035"/>
            <a:ext cx="11340000" cy="45393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36C6A7-1159-DC2D-CC31-C9BED083E56F}"/>
              </a:ext>
            </a:extLst>
          </p:cNvPr>
          <p:cNvSpPr/>
          <p:nvPr/>
        </p:nvSpPr>
        <p:spPr bwMode="white">
          <a:xfrm>
            <a:off x="1919536" y="1700808"/>
            <a:ext cx="3312368" cy="573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36C6A7-1159-DC2D-CC31-C9BED083E56F}"/>
              </a:ext>
            </a:extLst>
          </p:cNvPr>
          <p:cNvSpPr/>
          <p:nvPr/>
        </p:nvSpPr>
        <p:spPr bwMode="white">
          <a:xfrm>
            <a:off x="1892220" y="2420889"/>
            <a:ext cx="80922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36C6A7-1159-DC2D-CC31-C9BED083E56F}"/>
              </a:ext>
            </a:extLst>
          </p:cNvPr>
          <p:cNvSpPr/>
          <p:nvPr/>
        </p:nvSpPr>
        <p:spPr bwMode="white">
          <a:xfrm>
            <a:off x="1775520" y="3384719"/>
            <a:ext cx="4176464" cy="54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36C6A7-1159-DC2D-CC31-C9BED083E56F}"/>
              </a:ext>
            </a:extLst>
          </p:cNvPr>
          <p:cNvSpPr/>
          <p:nvPr/>
        </p:nvSpPr>
        <p:spPr bwMode="white">
          <a:xfrm>
            <a:off x="1977614" y="4348412"/>
            <a:ext cx="7070714" cy="59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36C6A7-1159-DC2D-CC31-C9BED083E56F}"/>
              </a:ext>
            </a:extLst>
          </p:cNvPr>
          <p:cNvSpPr/>
          <p:nvPr/>
        </p:nvSpPr>
        <p:spPr bwMode="white">
          <a:xfrm>
            <a:off x="2023456" y="5247867"/>
            <a:ext cx="7024871" cy="5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36C6A7-1159-DC2D-CC31-C9BED083E56F}"/>
              </a:ext>
            </a:extLst>
          </p:cNvPr>
          <p:cNvSpPr/>
          <p:nvPr/>
        </p:nvSpPr>
        <p:spPr bwMode="white">
          <a:xfrm>
            <a:off x="1775520" y="6111963"/>
            <a:ext cx="7992888" cy="64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12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C31C9-7861-6974-90A4-9B518E4C35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5045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B1ED87-03EE-6D86-6DB7-BB89AAEAE0A3}"/>
              </a:ext>
            </a:extLst>
          </p:cNvPr>
          <p:cNvSpPr/>
          <p:nvPr/>
        </p:nvSpPr>
        <p:spPr bwMode="white">
          <a:xfrm>
            <a:off x="10374511" y="3586527"/>
            <a:ext cx="371335" cy="4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BCAD2-6681-9E83-BA20-C837D1A4D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035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800BB-0B09-79EF-F56C-2D4349114D4E}"/>
              </a:ext>
            </a:extLst>
          </p:cNvPr>
          <p:cNvSpPr/>
          <p:nvPr/>
        </p:nvSpPr>
        <p:spPr bwMode="white">
          <a:xfrm>
            <a:off x="10201931" y="2921007"/>
            <a:ext cx="447506" cy="40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96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93099-8EC5-49F3-AAC8-EC19AF3C8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143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752285-60BC-EEA0-BD0E-8895AF2DB480}"/>
              </a:ext>
            </a:extLst>
          </p:cNvPr>
          <p:cNvSpPr/>
          <p:nvPr/>
        </p:nvSpPr>
        <p:spPr bwMode="white">
          <a:xfrm>
            <a:off x="10177530" y="3860623"/>
            <a:ext cx="371335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98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DC36A-E525-9CFE-E26A-C1E6746B0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064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3F75DA-D517-FBDD-EF0D-5AD4F8BB90EB}"/>
              </a:ext>
            </a:extLst>
          </p:cNvPr>
          <p:cNvSpPr/>
          <p:nvPr/>
        </p:nvSpPr>
        <p:spPr bwMode="white">
          <a:xfrm>
            <a:off x="10259059" y="3377242"/>
            <a:ext cx="352291" cy="40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782FC2E-4552-85DF-C3FC-9A29D7DB8E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662801"/>
            <a:ext cx="10763936" cy="317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69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97028-8349-E26E-6AB4-DF96C1ABC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160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4FC408-0F2E-72BD-1579-A743A7E34CCC}"/>
              </a:ext>
            </a:extLst>
          </p:cNvPr>
          <p:cNvSpPr/>
          <p:nvPr/>
        </p:nvSpPr>
        <p:spPr bwMode="white">
          <a:xfrm>
            <a:off x="5722704" y="4794937"/>
            <a:ext cx="533198" cy="40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36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75F0C-473A-3C6A-4AC7-1FACD75B9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16832"/>
            <a:ext cx="11340000" cy="3195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C4380-B657-0065-02ED-E7B7F43EA398}"/>
              </a:ext>
            </a:extLst>
          </p:cNvPr>
          <p:cNvSpPr/>
          <p:nvPr/>
        </p:nvSpPr>
        <p:spPr bwMode="white">
          <a:xfrm>
            <a:off x="2690732" y="4425463"/>
            <a:ext cx="323727" cy="40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40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F228B4-1619-E6B5-3CF1-03469CA45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137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111D80-808E-B500-27B1-924EA37D2094}"/>
              </a:ext>
            </a:extLst>
          </p:cNvPr>
          <p:cNvSpPr/>
          <p:nvPr/>
        </p:nvSpPr>
        <p:spPr bwMode="white">
          <a:xfrm>
            <a:off x="8051287" y="4888266"/>
            <a:ext cx="571284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94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B68B2-303A-84E0-6275-3C47AA5C4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58" y="1916832"/>
            <a:ext cx="11340000" cy="25342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6615FA-929C-E677-0AB9-523D4A5F2890}"/>
              </a:ext>
            </a:extLst>
          </p:cNvPr>
          <p:cNvSpPr/>
          <p:nvPr/>
        </p:nvSpPr>
        <p:spPr bwMode="white">
          <a:xfrm>
            <a:off x="6445204" y="3707944"/>
            <a:ext cx="2275617" cy="4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96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