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4" r:id="rId4"/>
    <p:sldId id="335" r:id="rId5"/>
    <p:sldId id="330" r:id="rId6"/>
    <p:sldId id="329" r:id="rId7"/>
    <p:sldId id="336" r:id="rId8"/>
    <p:sldId id="337" r:id="rId9"/>
    <p:sldId id="338" r:id="rId10"/>
    <p:sldId id="33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571" y="2929000"/>
            <a:ext cx="11542857" cy="10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223424B-D05E-95F5-1F5A-0A799FAB0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12776"/>
            <a:ext cx="11340000" cy="45393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6D78CD5-775F-DF26-EDF2-ECC029EE263F}"/>
              </a:ext>
            </a:extLst>
          </p:cNvPr>
          <p:cNvSpPr/>
          <p:nvPr/>
        </p:nvSpPr>
        <p:spPr bwMode="white">
          <a:xfrm>
            <a:off x="1127448" y="2471319"/>
            <a:ext cx="10081121" cy="59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2B4D5A-8613-4CE1-D6AA-3C0F5CC28139}"/>
              </a:ext>
            </a:extLst>
          </p:cNvPr>
          <p:cNvSpPr/>
          <p:nvPr/>
        </p:nvSpPr>
        <p:spPr bwMode="white">
          <a:xfrm>
            <a:off x="3051967" y="3539400"/>
            <a:ext cx="4465541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B75D7-990D-C5A8-DF79-824E1C059AD6}"/>
              </a:ext>
            </a:extLst>
          </p:cNvPr>
          <p:cNvSpPr/>
          <p:nvPr/>
        </p:nvSpPr>
        <p:spPr bwMode="white">
          <a:xfrm>
            <a:off x="3051967" y="4493043"/>
            <a:ext cx="2028060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14E64E-296A-0461-238C-A64150FFD714}"/>
              </a:ext>
            </a:extLst>
          </p:cNvPr>
          <p:cNvSpPr/>
          <p:nvPr/>
        </p:nvSpPr>
        <p:spPr bwMode="white">
          <a:xfrm>
            <a:off x="3051967" y="5494369"/>
            <a:ext cx="1532947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06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8387D-A882-6036-6E07-42339D72D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2695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76DD72-49EF-B4B6-C946-C693992B8BC8}"/>
              </a:ext>
            </a:extLst>
          </p:cNvPr>
          <p:cNvSpPr/>
          <p:nvPr/>
        </p:nvSpPr>
        <p:spPr bwMode="white">
          <a:xfrm>
            <a:off x="1607680" y="3603827"/>
            <a:ext cx="4895727" cy="73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F94F4BC-2F55-C4BA-CB7B-056E9B0391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/>
        </p:blipFill>
        <p:spPr>
          <a:xfrm>
            <a:off x="6431400" y="2378695"/>
            <a:ext cx="5184576" cy="18445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F2D7FD-8160-EAB7-476F-E35DEB033C76}"/>
              </a:ext>
            </a:extLst>
          </p:cNvPr>
          <p:cNvSpPr/>
          <p:nvPr/>
        </p:nvSpPr>
        <p:spPr bwMode="white">
          <a:xfrm>
            <a:off x="6393314" y="3573379"/>
            <a:ext cx="5078646" cy="64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FC586FF-CAA1-AFBE-2600-E212C10A1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80" y="4337856"/>
            <a:ext cx="11340000" cy="184459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601143-C07D-FE6A-8F56-4193369E42AE}"/>
              </a:ext>
            </a:extLst>
          </p:cNvPr>
          <p:cNvSpPr/>
          <p:nvPr/>
        </p:nvSpPr>
        <p:spPr bwMode="white">
          <a:xfrm>
            <a:off x="1534856" y="5417972"/>
            <a:ext cx="5904656" cy="76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7961D-4DDA-200F-A45A-70CA73BDF6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6"/>
          <a:stretch/>
        </p:blipFill>
        <p:spPr>
          <a:xfrm>
            <a:off x="3024296" y="1690246"/>
            <a:ext cx="6264696" cy="3036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30CAA-C80E-803E-B6B5-B6A2BB099BD5}"/>
              </a:ext>
            </a:extLst>
          </p:cNvPr>
          <p:cNvSpPr/>
          <p:nvPr/>
        </p:nvSpPr>
        <p:spPr bwMode="white">
          <a:xfrm>
            <a:off x="2986210" y="2815127"/>
            <a:ext cx="6278142" cy="61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245BE5E-7C92-38D7-83FA-847A46A3F5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86"/>
          <a:stretch/>
        </p:blipFill>
        <p:spPr>
          <a:xfrm>
            <a:off x="3062382" y="3484992"/>
            <a:ext cx="6442634" cy="181621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5B7CB0-F9DA-74E8-CF1C-4FBC54C6D842}"/>
              </a:ext>
            </a:extLst>
          </p:cNvPr>
          <p:cNvSpPr/>
          <p:nvPr/>
        </p:nvSpPr>
        <p:spPr bwMode="white">
          <a:xfrm>
            <a:off x="2855640" y="4594704"/>
            <a:ext cx="6100495" cy="6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09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D473ABA-F5E7-93F6-FACA-5FC5A4AA8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268760"/>
            <a:ext cx="11340000" cy="388783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997C8F0-DFC7-F57B-C606-39A1534DAA20}"/>
              </a:ext>
            </a:extLst>
          </p:cNvPr>
          <p:cNvSpPr/>
          <p:nvPr/>
        </p:nvSpPr>
        <p:spPr bwMode="white">
          <a:xfrm>
            <a:off x="479376" y="3495326"/>
            <a:ext cx="4829128" cy="58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8B48A-1B37-CD22-78FA-DB31179511A8}"/>
              </a:ext>
            </a:extLst>
          </p:cNvPr>
          <p:cNvSpPr/>
          <p:nvPr/>
        </p:nvSpPr>
        <p:spPr bwMode="white">
          <a:xfrm>
            <a:off x="2509210" y="4594385"/>
            <a:ext cx="4594902" cy="70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6E13AE-F730-73DB-9821-807E3AFD24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14"/>
          <a:stretch/>
        </p:blipFill>
        <p:spPr>
          <a:xfrm>
            <a:off x="6030000" y="2348880"/>
            <a:ext cx="6042664" cy="26845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91C06-1203-A875-9F50-DE8DCD362C20}"/>
              </a:ext>
            </a:extLst>
          </p:cNvPr>
          <p:cNvSpPr/>
          <p:nvPr/>
        </p:nvSpPr>
        <p:spPr bwMode="white">
          <a:xfrm>
            <a:off x="5879976" y="3356992"/>
            <a:ext cx="6048672" cy="72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2DEF18-C311-B3BD-2544-84485711A9F0}"/>
              </a:ext>
            </a:extLst>
          </p:cNvPr>
          <p:cNvSpPr/>
          <p:nvPr/>
        </p:nvSpPr>
        <p:spPr bwMode="white">
          <a:xfrm>
            <a:off x="7839068" y="4437113"/>
            <a:ext cx="3009460" cy="7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38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94C3B-6BCF-700A-C538-5D550E3F0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484784"/>
            <a:ext cx="11340000" cy="3774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7E9C4-E4A2-BA0E-7B77-3557B7C34A10}"/>
              </a:ext>
            </a:extLst>
          </p:cNvPr>
          <p:cNvSpPr/>
          <p:nvPr/>
        </p:nvSpPr>
        <p:spPr bwMode="white">
          <a:xfrm>
            <a:off x="1737434" y="2537656"/>
            <a:ext cx="671019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A1AA29-DB6B-2CA2-6421-6248CB98E23E}"/>
              </a:ext>
            </a:extLst>
          </p:cNvPr>
          <p:cNvSpPr/>
          <p:nvPr/>
        </p:nvSpPr>
        <p:spPr bwMode="white">
          <a:xfrm>
            <a:off x="3479072" y="3473760"/>
            <a:ext cx="4392487" cy="83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09D27C-E62D-0DFB-7F7F-EB42C3725C77}"/>
              </a:ext>
            </a:extLst>
          </p:cNvPr>
          <p:cNvSpPr/>
          <p:nvPr/>
        </p:nvSpPr>
        <p:spPr bwMode="white">
          <a:xfrm>
            <a:off x="3584588" y="4620523"/>
            <a:ext cx="5727132" cy="50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3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96CCF-A306-9DF6-AFE4-ACCC320F93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/>
          <a:stretch/>
        </p:blipFill>
        <p:spPr>
          <a:xfrm>
            <a:off x="3143672" y="1484784"/>
            <a:ext cx="5616624" cy="37038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9CBDF-29C3-7C94-3661-409C1677621D}"/>
              </a:ext>
            </a:extLst>
          </p:cNvPr>
          <p:cNvSpPr/>
          <p:nvPr/>
        </p:nvSpPr>
        <p:spPr bwMode="white">
          <a:xfrm>
            <a:off x="3105586" y="2393641"/>
            <a:ext cx="5414046" cy="65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388F5F-BC75-4106-30B4-FF00078AD6F5}"/>
              </a:ext>
            </a:extLst>
          </p:cNvPr>
          <p:cNvSpPr/>
          <p:nvPr/>
        </p:nvSpPr>
        <p:spPr bwMode="white">
          <a:xfrm>
            <a:off x="4775217" y="3473760"/>
            <a:ext cx="28803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AE274F-151F-BCBF-7F2A-D99CC30224D1}"/>
              </a:ext>
            </a:extLst>
          </p:cNvPr>
          <p:cNvSpPr/>
          <p:nvPr/>
        </p:nvSpPr>
        <p:spPr bwMode="white">
          <a:xfrm>
            <a:off x="4703208" y="4409864"/>
            <a:ext cx="2610098" cy="64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95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482A31-BAD9-F23A-32A5-4215BD1BF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1052736"/>
            <a:ext cx="11340000" cy="470643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C5E933A-45F5-4DB3-DA3A-309572D194CF}"/>
              </a:ext>
            </a:extLst>
          </p:cNvPr>
          <p:cNvSpPr/>
          <p:nvPr/>
        </p:nvSpPr>
        <p:spPr bwMode="white">
          <a:xfrm>
            <a:off x="2758992" y="3041712"/>
            <a:ext cx="555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53F41-B5E7-A747-9AE7-464D9E84B630}"/>
              </a:ext>
            </a:extLst>
          </p:cNvPr>
          <p:cNvSpPr/>
          <p:nvPr/>
        </p:nvSpPr>
        <p:spPr bwMode="white">
          <a:xfrm>
            <a:off x="4775380" y="4272927"/>
            <a:ext cx="2618387" cy="35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EE2666-D3B8-F43F-F8EF-97224169D601}"/>
              </a:ext>
            </a:extLst>
          </p:cNvPr>
          <p:cNvSpPr/>
          <p:nvPr/>
        </p:nvSpPr>
        <p:spPr bwMode="white">
          <a:xfrm>
            <a:off x="4775380" y="5244701"/>
            <a:ext cx="2018539" cy="35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96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07084F-CE45-D7F8-1765-03C66A266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556792"/>
            <a:ext cx="11340000" cy="375957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1528877-1AF0-FC8C-972E-3E4312ED7B5A}"/>
              </a:ext>
            </a:extLst>
          </p:cNvPr>
          <p:cNvSpPr/>
          <p:nvPr/>
        </p:nvSpPr>
        <p:spPr bwMode="white">
          <a:xfrm>
            <a:off x="1271464" y="2636912"/>
            <a:ext cx="7344815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C5279-61D2-FD57-FB2D-C4186BAA644C}"/>
              </a:ext>
            </a:extLst>
          </p:cNvPr>
          <p:cNvSpPr/>
          <p:nvPr/>
        </p:nvSpPr>
        <p:spPr bwMode="white">
          <a:xfrm>
            <a:off x="3123975" y="3846890"/>
            <a:ext cx="2132795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929396-2054-0B4F-704A-C88793608E7F}"/>
              </a:ext>
            </a:extLst>
          </p:cNvPr>
          <p:cNvSpPr/>
          <p:nvPr/>
        </p:nvSpPr>
        <p:spPr bwMode="white">
          <a:xfrm>
            <a:off x="3123975" y="4810639"/>
            <a:ext cx="799798" cy="3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6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69EA2F6-92E4-BBB7-DF76-6C71F3273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800" y="1196752"/>
            <a:ext cx="11340000" cy="47342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194E728-08D2-0D00-E8FA-EA5A006B0C66}"/>
              </a:ext>
            </a:extLst>
          </p:cNvPr>
          <p:cNvSpPr/>
          <p:nvPr/>
        </p:nvSpPr>
        <p:spPr bwMode="white">
          <a:xfrm>
            <a:off x="1775520" y="2092169"/>
            <a:ext cx="6132161" cy="76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367F6-A0E0-21A5-5C2A-5CE8CE12A43C}"/>
              </a:ext>
            </a:extLst>
          </p:cNvPr>
          <p:cNvSpPr/>
          <p:nvPr/>
        </p:nvSpPr>
        <p:spPr bwMode="white">
          <a:xfrm>
            <a:off x="3737302" y="3330513"/>
            <a:ext cx="6319137" cy="60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7BE81E-A682-2A74-62BF-8C6CEC2865AB}"/>
              </a:ext>
            </a:extLst>
          </p:cNvPr>
          <p:cNvSpPr/>
          <p:nvPr/>
        </p:nvSpPr>
        <p:spPr bwMode="white">
          <a:xfrm>
            <a:off x="3575720" y="4293096"/>
            <a:ext cx="35035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113F5-C516-18B9-4767-ABB70AA6CE3D}"/>
              </a:ext>
            </a:extLst>
          </p:cNvPr>
          <p:cNvSpPr/>
          <p:nvPr/>
        </p:nvSpPr>
        <p:spPr bwMode="white">
          <a:xfrm>
            <a:off x="3737303" y="5283285"/>
            <a:ext cx="1285390" cy="35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10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