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1" r:id="rId4"/>
    <p:sldId id="352" r:id="rId5"/>
    <p:sldId id="353" r:id="rId6"/>
    <p:sldId id="354" r:id="rId7"/>
    <p:sldId id="347" r:id="rId8"/>
    <p:sldId id="346" r:id="rId9"/>
    <p:sldId id="355" r:id="rId10"/>
    <p:sldId id="344" r:id="rId11"/>
    <p:sldId id="356" r:id="rId12"/>
    <p:sldId id="357" r:id="rId13"/>
    <p:sldId id="358" r:id="rId14"/>
    <p:sldId id="340" r:id="rId15"/>
    <p:sldId id="339" r:id="rId16"/>
    <p:sldId id="337" r:id="rId17"/>
    <p:sldId id="336" r:id="rId18"/>
    <p:sldId id="335" r:id="rId19"/>
    <p:sldId id="359" r:id="rId20"/>
    <p:sldId id="332" r:id="rId21"/>
    <p:sldId id="360" r:id="rId22"/>
    <p:sldId id="328" r:id="rId23"/>
    <p:sldId id="327" r:id="rId24"/>
    <p:sldId id="361" r:id="rId25"/>
    <p:sldId id="362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howGuides="1">
      <p:cViewPr varScale="1">
        <p:scale>
          <a:sx n="78" d="100"/>
          <a:sy n="78" d="100"/>
        </p:scale>
        <p:origin x="95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8381" y="2967095"/>
            <a:ext cx="9095238" cy="9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EB09B-8B7C-D7AB-F18A-6ECB83E87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32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DB0DC-C2F3-F9B1-01CF-C9627379D4E5}"/>
              </a:ext>
            </a:extLst>
          </p:cNvPr>
          <p:cNvSpPr/>
          <p:nvPr/>
        </p:nvSpPr>
        <p:spPr bwMode="white">
          <a:xfrm>
            <a:off x="10548865" y="3303406"/>
            <a:ext cx="361813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06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EA51B98-0663-455D-F79E-89A510180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80728"/>
            <a:ext cx="11340000" cy="54112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101A07E-54E0-0438-789D-41EDDE456D2C}"/>
              </a:ext>
            </a:extLst>
          </p:cNvPr>
          <p:cNvSpPr/>
          <p:nvPr/>
        </p:nvSpPr>
        <p:spPr bwMode="white">
          <a:xfrm>
            <a:off x="2207568" y="3686363"/>
            <a:ext cx="6360527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EC5C14-B2ED-14F7-56DE-A170D9A9C3B9}"/>
              </a:ext>
            </a:extLst>
          </p:cNvPr>
          <p:cNvSpPr/>
          <p:nvPr/>
        </p:nvSpPr>
        <p:spPr bwMode="white">
          <a:xfrm>
            <a:off x="3863752" y="5373217"/>
            <a:ext cx="2016224" cy="101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0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5475074-6B8F-DEE8-8C14-07F542DDC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44699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EC5C14-B2ED-14F7-56DE-A170D9A9C3B9}"/>
              </a:ext>
            </a:extLst>
          </p:cNvPr>
          <p:cNvSpPr/>
          <p:nvPr/>
        </p:nvSpPr>
        <p:spPr bwMode="white">
          <a:xfrm>
            <a:off x="983432" y="3153756"/>
            <a:ext cx="10009112" cy="128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C5C14-B2ED-14F7-56DE-A170D9A9C3B9}"/>
              </a:ext>
            </a:extLst>
          </p:cNvPr>
          <p:cNvSpPr/>
          <p:nvPr/>
        </p:nvSpPr>
        <p:spPr bwMode="white">
          <a:xfrm>
            <a:off x="2639616" y="4797152"/>
            <a:ext cx="2664296" cy="10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02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E892B3E-DF12-3019-89D7-84E98B73C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412776"/>
            <a:ext cx="11340000" cy="38754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D70B83C-8DD5-E271-1172-DD6058897999}"/>
              </a:ext>
            </a:extLst>
          </p:cNvPr>
          <p:cNvSpPr/>
          <p:nvPr/>
        </p:nvSpPr>
        <p:spPr bwMode="white">
          <a:xfrm>
            <a:off x="8976320" y="3717032"/>
            <a:ext cx="1872208" cy="117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2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C6E48-437A-E968-0DC0-C11156A43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48" y="836712"/>
            <a:ext cx="105128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EF878-5710-C2D3-F121-E6EE00C29D50}"/>
              </a:ext>
            </a:extLst>
          </p:cNvPr>
          <p:cNvSpPr/>
          <p:nvPr/>
        </p:nvSpPr>
        <p:spPr bwMode="white">
          <a:xfrm>
            <a:off x="10272442" y="2745579"/>
            <a:ext cx="397211" cy="35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57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2C6FF-A534-E33A-FFC4-F9AA2686E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10759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B68EE8-6C08-009C-8244-3668084C667A}"/>
              </a:ext>
            </a:extLst>
          </p:cNvPr>
          <p:cNvSpPr/>
          <p:nvPr/>
        </p:nvSpPr>
        <p:spPr bwMode="white">
          <a:xfrm>
            <a:off x="5135256" y="3041712"/>
            <a:ext cx="1008112" cy="99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0A8382-38FA-FAF2-997B-A2E30C1520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07" y="4376356"/>
            <a:ext cx="11340000" cy="152108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DE881A-2D59-4507-8751-515622FE7F7C}"/>
              </a:ext>
            </a:extLst>
          </p:cNvPr>
          <p:cNvSpPr/>
          <p:nvPr/>
        </p:nvSpPr>
        <p:spPr bwMode="white">
          <a:xfrm>
            <a:off x="10034060" y="4509120"/>
            <a:ext cx="958484" cy="120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5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48D39-4C78-6C5D-5DE9-F9575A195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4246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5B1B4-1E1F-1727-81BA-19174EA90BAE}"/>
              </a:ext>
            </a:extLst>
          </p:cNvPr>
          <p:cNvSpPr/>
          <p:nvPr/>
        </p:nvSpPr>
        <p:spPr bwMode="white">
          <a:xfrm>
            <a:off x="8591641" y="5129944"/>
            <a:ext cx="936104" cy="10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53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49CBA-C9E3-8980-8903-52D2E012A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97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7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D8C10-7938-C1CD-B0CF-E62999F3A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76672"/>
            <a:ext cx="11340000" cy="35164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0A36C9-F86C-E73A-150E-D9AE0FE96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980992"/>
            <a:ext cx="11340000" cy="278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40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9BC240E-C8C1-48D2-54CA-70748BC16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46341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6046A6D-FAD9-4D99-8517-119F024A15C4}"/>
              </a:ext>
            </a:extLst>
          </p:cNvPr>
          <p:cNvSpPr/>
          <p:nvPr/>
        </p:nvSpPr>
        <p:spPr bwMode="white">
          <a:xfrm>
            <a:off x="983432" y="3284984"/>
            <a:ext cx="763284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46A6D-FAD9-4D99-8517-119F024A15C4}"/>
              </a:ext>
            </a:extLst>
          </p:cNvPr>
          <p:cNvSpPr/>
          <p:nvPr/>
        </p:nvSpPr>
        <p:spPr bwMode="white">
          <a:xfrm>
            <a:off x="983432" y="5026517"/>
            <a:ext cx="5179647" cy="10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1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5523B-DBB5-1FDA-8544-EAF2245FD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78962"/>
            <a:ext cx="11340000" cy="57790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478BD-F5CD-937A-9017-5480901F2F74}"/>
              </a:ext>
            </a:extLst>
          </p:cNvPr>
          <p:cNvSpPr/>
          <p:nvPr/>
        </p:nvSpPr>
        <p:spPr bwMode="white">
          <a:xfrm>
            <a:off x="10415565" y="4311790"/>
            <a:ext cx="428463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9A23A-41C7-0F19-62D7-2E1513D76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3029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8A5168-87B6-4C41-86F9-3479E3466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165428"/>
            <a:ext cx="11340000" cy="26698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046A6D-FAD9-4D99-8517-119F024A15C4}"/>
              </a:ext>
            </a:extLst>
          </p:cNvPr>
          <p:cNvSpPr/>
          <p:nvPr/>
        </p:nvSpPr>
        <p:spPr bwMode="white">
          <a:xfrm>
            <a:off x="1199456" y="4374416"/>
            <a:ext cx="9145016" cy="71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046A6D-FAD9-4D99-8517-119F024A15C4}"/>
              </a:ext>
            </a:extLst>
          </p:cNvPr>
          <p:cNvSpPr/>
          <p:nvPr/>
        </p:nvSpPr>
        <p:spPr bwMode="white">
          <a:xfrm>
            <a:off x="1207433" y="5373216"/>
            <a:ext cx="532061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46A6D-FAD9-4D99-8517-119F024A15C4}"/>
              </a:ext>
            </a:extLst>
          </p:cNvPr>
          <p:cNvSpPr/>
          <p:nvPr/>
        </p:nvSpPr>
        <p:spPr bwMode="white">
          <a:xfrm>
            <a:off x="1207433" y="6237312"/>
            <a:ext cx="3664431" cy="57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9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2DD4C10-2C63-D91C-C7EE-1F8788523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2662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6046A6D-FAD9-4D99-8517-119F024A15C4}"/>
              </a:ext>
            </a:extLst>
          </p:cNvPr>
          <p:cNvSpPr/>
          <p:nvPr/>
        </p:nvSpPr>
        <p:spPr bwMode="white">
          <a:xfrm>
            <a:off x="551384" y="4318484"/>
            <a:ext cx="10225136" cy="1216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11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5A61F-5FF0-0F46-9B60-E8DFEB3AF2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63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58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A84A6-F6E0-EABD-17C9-4E4FFE76E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1340000" cy="338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9D4D775-C28B-7AA3-3D68-ECDBA22B5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2131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2747A37-3C74-67BC-F8F1-7E86502953B4}"/>
              </a:ext>
            </a:extLst>
          </p:cNvPr>
          <p:cNvSpPr/>
          <p:nvPr/>
        </p:nvSpPr>
        <p:spPr bwMode="white">
          <a:xfrm>
            <a:off x="2063552" y="4437112"/>
            <a:ext cx="89289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56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D20E88A-CFBB-CE52-985D-9DA282AF44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1"/>
          <a:stretch/>
        </p:blipFill>
        <p:spPr>
          <a:xfrm>
            <a:off x="2567608" y="908720"/>
            <a:ext cx="6768752" cy="55874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2747A37-3C74-67BC-F8F1-7E86502953B4}"/>
              </a:ext>
            </a:extLst>
          </p:cNvPr>
          <p:cNvSpPr/>
          <p:nvPr/>
        </p:nvSpPr>
        <p:spPr bwMode="white">
          <a:xfrm>
            <a:off x="1919536" y="2348880"/>
            <a:ext cx="53285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47A37-3C74-67BC-F8F1-7E86502953B4}"/>
              </a:ext>
            </a:extLst>
          </p:cNvPr>
          <p:cNvSpPr/>
          <p:nvPr/>
        </p:nvSpPr>
        <p:spPr bwMode="white">
          <a:xfrm>
            <a:off x="2207568" y="3933056"/>
            <a:ext cx="37444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747A37-3C74-67BC-F8F1-7E86502953B4}"/>
              </a:ext>
            </a:extLst>
          </p:cNvPr>
          <p:cNvSpPr/>
          <p:nvPr/>
        </p:nvSpPr>
        <p:spPr bwMode="white">
          <a:xfrm>
            <a:off x="2423592" y="5301208"/>
            <a:ext cx="25922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18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B5DB3-4EA0-2A89-2C6C-E919FDBF6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3445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46319-D62F-E610-A4BD-ADF34E2ED29C}"/>
              </a:ext>
            </a:extLst>
          </p:cNvPr>
          <p:cNvSpPr/>
          <p:nvPr/>
        </p:nvSpPr>
        <p:spPr bwMode="white">
          <a:xfrm>
            <a:off x="10396522" y="2590152"/>
            <a:ext cx="428463" cy="38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2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D97A786-60B4-5250-C46C-239EDC1EC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1598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2AD624C-044D-4E0E-A947-721D3BEED3F1}"/>
              </a:ext>
            </a:extLst>
          </p:cNvPr>
          <p:cNvSpPr/>
          <p:nvPr/>
        </p:nvSpPr>
        <p:spPr bwMode="white">
          <a:xfrm>
            <a:off x="8832304" y="2636912"/>
            <a:ext cx="1224136" cy="118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C66C51-6CFD-9C58-064A-F578D5B4DFD3}"/>
              </a:ext>
            </a:extLst>
          </p:cNvPr>
          <p:cNvSpPr/>
          <p:nvPr/>
        </p:nvSpPr>
        <p:spPr bwMode="white">
          <a:xfrm>
            <a:off x="8990938" y="4221088"/>
            <a:ext cx="1209518" cy="108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3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81A54C-7A3A-20B6-FFEA-8DE15920E6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1"/>
          <a:stretch/>
        </p:blipFill>
        <p:spPr>
          <a:xfrm>
            <a:off x="2567608" y="908720"/>
            <a:ext cx="6336704" cy="5288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F7026-3EAE-AD87-4DFA-AFC62391176C}"/>
              </a:ext>
            </a:extLst>
          </p:cNvPr>
          <p:cNvSpPr/>
          <p:nvPr/>
        </p:nvSpPr>
        <p:spPr bwMode="white">
          <a:xfrm>
            <a:off x="2351584" y="3552902"/>
            <a:ext cx="6480720" cy="11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AF7026-3EAE-AD87-4DFA-AFC62391176C}"/>
              </a:ext>
            </a:extLst>
          </p:cNvPr>
          <p:cNvSpPr/>
          <p:nvPr/>
        </p:nvSpPr>
        <p:spPr bwMode="white">
          <a:xfrm>
            <a:off x="4367808" y="5013176"/>
            <a:ext cx="23762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8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3AA3973-B7B2-08DE-7FA7-0D64C39262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2711624" y="1340768"/>
            <a:ext cx="6456080" cy="431247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DF7FC90-6813-B1D3-974B-FFE91CF7C9B2}"/>
              </a:ext>
            </a:extLst>
          </p:cNvPr>
          <p:cNvSpPr/>
          <p:nvPr/>
        </p:nvSpPr>
        <p:spPr bwMode="white">
          <a:xfrm>
            <a:off x="2567608" y="3140968"/>
            <a:ext cx="6336704" cy="109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F7FC90-6813-B1D3-974B-FFE91CF7C9B2}"/>
              </a:ext>
            </a:extLst>
          </p:cNvPr>
          <p:cNvSpPr/>
          <p:nvPr/>
        </p:nvSpPr>
        <p:spPr bwMode="white">
          <a:xfrm>
            <a:off x="4295800" y="4509120"/>
            <a:ext cx="2592288" cy="114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27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6987F-3BE7-0F8A-A514-3CD9115F14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546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B0C8A-FD28-7EB3-96D2-CDCB70AFB954}"/>
              </a:ext>
            </a:extLst>
          </p:cNvPr>
          <p:cNvSpPr/>
          <p:nvPr/>
        </p:nvSpPr>
        <p:spPr bwMode="white">
          <a:xfrm>
            <a:off x="10487573" y="3214379"/>
            <a:ext cx="428463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20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DF2F1-6577-F3D1-238E-3343BC646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101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DF8ED2-EECE-5C59-7CD6-A4795A3CB065}"/>
              </a:ext>
            </a:extLst>
          </p:cNvPr>
          <p:cNvSpPr/>
          <p:nvPr/>
        </p:nvSpPr>
        <p:spPr bwMode="white">
          <a:xfrm>
            <a:off x="10529822" y="1914924"/>
            <a:ext cx="371335" cy="39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24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39743A7-89AC-2C79-145C-0B8A66BD3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39475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BC99671-7928-797A-8792-C43221BF8FFE}"/>
              </a:ext>
            </a:extLst>
          </p:cNvPr>
          <p:cNvSpPr/>
          <p:nvPr/>
        </p:nvSpPr>
        <p:spPr bwMode="white">
          <a:xfrm>
            <a:off x="1413763" y="3789040"/>
            <a:ext cx="403416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C99671-7928-797A-8792-C43221BF8FFE}"/>
              </a:ext>
            </a:extLst>
          </p:cNvPr>
          <p:cNvSpPr/>
          <p:nvPr/>
        </p:nvSpPr>
        <p:spPr bwMode="white">
          <a:xfrm>
            <a:off x="1991545" y="5301208"/>
            <a:ext cx="2880320" cy="100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99671-7928-797A-8792-C43221BF8FFE}"/>
              </a:ext>
            </a:extLst>
          </p:cNvPr>
          <p:cNvSpPr/>
          <p:nvPr/>
        </p:nvSpPr>
        <p:spPr bwMode="white">
          <a:xfrm>
            <a:off x="6240016" y="3750114"/>
            <a:ext cx="4104456" cy="11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C99671-7928-797A-8792-C43221BF8FFE}"/>
              </a:ext>
            </a:extLst>
          </p:cNvPr>
          <p:cNvSpPr/>
          <p:nvPr/>
        </p:nvSpPr>
        <p:spPr bwMode="white">
          <a:xfrm>
            <a:off x="7896201" y="5301208"/>
            <a:ext cx="2304256" cy="11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55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2025-06-23T07:57:01Z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