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56" r:id="rId4"/>
    <p:sldId id="354" r:id="rId5"/>
    <p:sldId id="353" r:id="rId6"/>
    <p:sldId id="357" r:id="rId7"/>
    <p:sldId id="358" r:id="rId8"/>
    <p:sldId id="359" r:id="rId9"/>
    <p:sldId id="348" r:id="rId10"/>
    <p:sldId id="347" r:id="rId11"/>
    <p:sldId id="346" r:id="rId12"/>
    <p:sldId id="345" r:id="rId13"/>
    <p:sldId id="344" r:id="rId14"/>
    <p:sldId id="360" r:id="rId15"/>
    <p:sldId id="361" r:id="rId16"/>
    <p:sldId id="341" r:id="rId17"/>
    <p:sldId id="340" r:id="rId18"/>
    <p:sldId id="338" r:id="rId19"/>
    <p:sldId id="337" r:id="rId20"/>
    <p:sldId id="362" r:id="rId21"/>
    <p:sldId id="333" r:id="rId22"/>
    <p:sldId id="332" r:id="rId23"/>
    <p:sldId id="331" r:id="rId24"/>
    <p:sldId id="330" r:id="rId25"/>
    <p:sldId id="363" r:id="rId26"/>
    <p:sldId id="329" r:id="rId27"/>
    <p:sldId id="364" r:id="rId28"/>
    <p:sldId id="36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4095" y="2905190"/>
            <a:ext cx="4723809" cy="10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BF51C4-2318-13A1-CA59-A2462EA08D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37256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9BF8E7-664D-EAA3-9F55-4369CDFBBF47}"/>
              </a:ext>
            </a:extLst>
          </p:cNvPr>
          <p:cNvSpPr/>
          <p:nvPr/>
        </p:nvSpPr>
        <p:spPr bwMode="white">
          <a:xfrm>
            <a:off x="1394720" y="3114279"/>
            <a:ext cx="4689224" cy="67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5DB33F-E241-CB1E-4FC1-854ADD440A98}"/>
              </a:ext>
            </a:extLst>
          </p:cNvPr>
          <p:cNvSpPr/>
          <p:nvPr/>
        </p:nvSpPr>
        <p:spPr bwMode="white">
          <a:xfrm>
            <a:off x="2480161" y="4211951"/>
            <a:ext cx="847405" cy="40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8B87754-24CB-6732-BDA7-528ECD86C8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45" t="31700" r="1576" b="6763"/>
          <a:stretch/>
        </p:blipFill>
        <p:spPr>
          <a:xfrm>
            <a:off x="6096183" y="4005064"/>
            <a:ext cx="4896544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83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3D2B98-3840-04BB-0D15-9E45065840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61"/>
          <a:stretch/>
        </p:blipFill>
        <p:spPr>
          <a:xfrm>
            <a:off x="479376" y="1052736"/>
            <a:ext cx="11340000" cy="26642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5800" y="3538630"/>
            <a:ext cx="4021222" cy="338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27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2230E9-B16D-5B09-2F27-489D240BF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388" y="1916832"/>
            <a:ext cx="11340000" cy="28010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00" y="3550546"/>
            <a:ext cx="3933586" cy="330745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63D2B98-3840-04BB-0D15-9E45065840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80"/>
          <a:stretch/>
        </p:blipFill>
        <p:spPr>
          <a:xfrm>
            <a:off x="263352" y="1196752"/>
            <a:ext cx="11340000" cy="81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1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ED979D-EE67-4F1D-4F14-08882B17B4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27466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8008" y="2996952"/>
            <a:ext cx="4365634" cy="367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52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2E23EAF-5DE7-066B-7732-F862AC8216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077" y="623749"/>
            <a:ext cx="10096508" cy="61499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3189" y="836712"/>
            <a:ext cx="4949396" cy="41615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DDAF5D-96CA-E7CD-45EB-AB3AC6A9FAD2}"/>
              </a:ext>
            </a:extLst>
          </p:cNvPr>
          <p:cNvSpPr/>
          <p:nvPr/>
        </p:nvSpPr>
        <p:spPr bwMode="white">
          <a:xfrm>
            <a:off x="1203032" y="1556792"/>
            <a:ext cx="5200157" cy="20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DDAF5D-96CA-E7CD-45EB-AB3AC6A9FAD2}"/>
              </a:ext>
            </a:extLst>
          </p:cNvPr>
          <p:cNvSpPr/>
          <p:nvPr/>
        </p:nvSpPr>
        <p:spPr bwMode="white">
          <a:xfrm>
            <a:off x="839416" y="3861048"/>
            <a:ext cx="5293904" cy="280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10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673AD74-1BC2-E929-B4E1-8CAEBEFA21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562920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2E23EAF-5DE7-066B-7732-F862AC8216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02" b="18088"/>
          <a:stretch/>
        </p:blipFill>
        <p:spPr>
          <a:xfrm>
            <a:off x="6672064" y="908720"/>
            <a:ext cx="4896545" cy="50374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DDAF5D-96CA-E7CD-45EB-AB3AC6A9FAD2}"/>
              </a:ext>
            </a:extLst>
          </p:cNvPr>
          <p:cNvSpPr/>
          <p:nvPr/>
        </p:nvSpPr>
        <p:spPr bwMode="white">
          <a:xfrm>
            <a:off x="623392" y="1339237"/>
            <a:ext cx="5581881" cy="5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DDAF5D-96CA-E7CD-45EB-AB3AC6A9FAD2}"/>
              </a:ext>
            </a:extLst>
          </p:cNvPr>
          <p:cNvSpPr/>
          <p:nvPr/>
        </p:nvSpPr>
        <p:spPr bwMode="white">
          <a:xfrm>
            <a:off x="606015" y="2279397"/>
            <a:ext cx="5581881" cy="5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DDAF5D-96CA-E7CD-45EB-AB3AC6A9FAD2}"/>
              </a:ext>
            </a:extLst>
          </p:cNvPr>
          <p:cNvSpPr/>
          <p:nvPr/>
        </p:nvSpPr>
        <p:spPr bwMode="white">
          <a:xfrm>
            <a:off x="479376" y="3138671"/>
            <a:ext cx="5581881" cy="5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DDAF5D-96CA-E7CD-45EB-AB3AC6A9FAD2}"/>
              </a:ext>
            </a:extLst>
          </p:cNvPr>
          <p:cNvSpPr/>
          <p:nvPr/>
        </p:nvSpPr>
        <p:spPr bwMode="white">
          <a:xfrm>
            <a:off x="479376" y="4015029"/>
            <a:ext cx="5581881" cy="5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DDAF5D-96CA-E7CD-45EB-AB3AC6A9FAD2}"/>
              </a:ext>
            </a:extLst>
          </p:cNvPr>
          <p:cNvSpPr/>
          <p:nvPr/>
        </p:nvSpPr>
        <p:spPr bwMode="white">
          <a:xfrm>
            <a:off x="603445" y="5023684"/>
            <a:ext cx="5581881" cy="5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DDAF5D-96CA-E7CD-45EB-AB3AC6A9FAD2}"/>
              </a:ext>
            </a:extLst>
          </p:cNvPr>
          <p:cNvSpPr/>
          <p:nvPr/>
        </p:nvSpPr>
        <p:spPr bwMode="white">
          <a:xfrm>
            <a:off x="583431" y="5882959"/>
            <a:ext cx="8608913" cy="63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043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C94822-46A7-D01E-756D-77E0C5927D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29629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893D34-EEA3-745E-4D75-D31E9A7408A1}"/>
              </a:ext>
            </a:extLst>
          </p:cNvPr>
          <p:cNvSpPr/>
          <p:nvPr/>
        </p:nvSpPr>
        <p:spPr bwMode="white">
          <a:xfrm>
            <a:off x="10329872" y="3392207"/>
            <a:ext cx="361813" cy="3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30F3E29-F011-03AB-8A28-BCE86BA5B1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3"/>
          <a:stretch/>
        </p:blipFill>
        <p:spPr>
          <a:xfrm>
            <a:off x="5015880" y="3140968"/>
            <a:ext cx="3359736" cy="358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05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C707A3-24A7-6E6B-9E55-2A7951921E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355553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30F3E29-F011-03AB-8A28-BCE86BA5B1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3"/>
          <a:stretch/>
        </p:blipFill>
        <p:spPr>
          <a:xfrm>
            <a:off x="7536160" y="2904094"/>
            <a:ext cx="3359736" cy="358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19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6A1716-F58F-C371-C7F5-E9B8CCE292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38518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02D09C-C7DF-BACA-C95F-BAB8EACA0F61}"/>
              </a:ext>
            </a:extLst>
          </p:cNvPr>
          <p:cNvSpPr/>
          <p:nvPr/>
        </p:nvSpPr>
        <p:spPr bwMode="white">
          <a:xfrm>
            <a:off x="1545773" y="4064550"/>
            <a:ext cx="1390125" cy="4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30F3E29-F011-03AB-8A28-BCE86BA5B1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7280" r="31003" b="261"/>
          <a:stretch/>
        </p:blipFill>
        <p:spPr>
          <a:xfrm>
            <a:off x="5735960" y="3517438"/>
            <a:ext cx="2808312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92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DD6720-F162-04FC-CE45-93749E1DF5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40000" cy="175083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3CABC60-A852-066E-C981-016A868AC8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91"/>
          <a:stretch/>
        </p:blipFill>
        <p:spPr>
          <a:xfrm>
            <a:off x="911424" y="2580386"/>
            <a:ext cx="11340000" cy="426361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448102-9488-054D-3E7E-D64B09E70B3E}"/>
              </a:ext>
            </a:extLst>
          </p:cNvPr>
          <p:cNvSpPr/>
          <p:nvPr/>
        </p:nvSpPr>
        <p:spPr bwMode="white">
          <a:xfrm>
            <a:off x="839416" y="2803567"/>
            <a:ext cx="7272808" cy="69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448102-9488-054D-3E7E-D64B09E70B3E}"/>
              </a:ext>
            </a:extLst>
          </p:cNvPr>
          <p:cNvSpPr/>
          <p:nvPr/>
        </p:nvSpPr>
        <p:spPr bwMode="white">
          <a:xfrm>
            <a:off x="407368" y="3633776"/>
            <a:ext cx="7272808" cy="69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448102-9488-054D-3E7E-D64B09E70B3E}"/>
              </a:ext>
            </a:extLst>
          </p:cNvPr>
          <p:cNvSpPr/>
          <p:nvPr/>
        </p:nvSpPr>
        <p:spPr bwMode="white">
          <a:xfrm>
            <a:off x="551384" y="4541449"/>
            <a:ext cx="7272808" cy="69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448102-9488-054D-3E7E-D64B09E70B3E}"/>
              </a:ext>
            </a:extLst>
          </p:cNvPr>
          <p:cNvSpPr/>
          <p:nvPr/>
        </p:nvSpPr>
        <p:spPr bwMode="white">
          <a:xfrm>
            <a:off x="695400" y="5344005"/>
            <a:ext cx="7272808" cy="142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95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B5E3B6-FB27-9C54-BA48-AE155C8D13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3"/>
          <a:stretch/>
        </p:blipFill>
        <p:spPr>
          <a:xfrm>
            <a:off x="479376" y="1412776"/>
            <a:ext cx="11340000" cy="41569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50DB1E-D011-C08D-7CFE-8E716C619C32}"/>
              </a:ext>
            </a:extLst>
          </p:cNvPr>
          <p:cNvSpPr/>
          <p:nvPr/>
        </p:nvSpPr>
        <p:spPr bwMode="white">
          <a:xfrm>
            <a:off x="10257864" y="5007746"/>
            <a:ext cx="371335" cy="38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553AB6D-C25D-28DA-5768-171C6E227D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3"/>
          <a:stretch/>
        </p:blipFill>
        <p:spPr>
          <a:xfrm>
            <a:off x="9480376" y="980728"/>
            <a:ext cx="2524900" cy="3202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3CABC60-A852-066E-C981-016A868AC8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09" r="62753"/>
          <a:stretch/>
        </p:blipFill>
        <p:spPr>
          <a:xfrm>
            <a:off x="833811" y="1412776"/>
            <a:ext cx="4223832" cy="60855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B89F529-93A7-5C1D-40C8-1F23A2708E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811" y="2021334"/>
            <a:ext cx="11340000" cy="428280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448102-9488-054D-3E7E-D64B09E70B3E}"/>
              </a:ext>
            </a:extLst>
          </p:cNvPr>
          <p:cNvSpPr/>
          <p:nvPr/>
        </p:nvSpPr>
        <p:spPr bwMode="white">
          <a:xfrm>
            <a:off x="833811" y="2281171"/>
            <a:ext cx="8430541" cy="229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63CABC60-A852-066E-C981-016A868AC8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4" t="2511" r="6656" b="21511"/>
          <a:stretch/>
        </p:blipFill>
        <p:spPr>
          <a:xfrm>
            <a:off x="8559483" y="2415704"/>
            <a:ext cx="3600400" cy="388843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448102-9488-054D-3E7E-D64B09E70B3E}"/>
              </a:ext>
            </a:extLst>
          </p:cNvPr>
          <p:cNvSpPr/>
          <p:nvPr/>
        </p:nvSpPr>
        <p:spPr bwMode="white">
          <a:xfrm>
            <a:off x="833811" y="4840965"/>
            <a:ext cx="7272808" cy="69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448102-9488-054D-3E7E-D64B09E70B3E}"/>
              </a:ext>
            </a:extLst>
          </p:cNvPr>
          <p:cNvSpPr/>
          <p:nvPr/>
        </p:nvSpPr>
        <p:spPr bwMode="white">
          <a:xfrm>
            <a:off x="857813" y="5736613"/>
            <a:ext cx="7272808" cy="69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30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4994E0-77F3-2E3F-67BB-BE58811A90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53333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448102-9488-054D-3E7E-D64B09E70B3E}"/>
              </a:ext>
            </a:extLst>
          </p:cNvPr>
          <p:cNvSpPr/>
          <p:nvPr/>
        </p:nvSpPr>
        <p:spPr bwMode="white">
          <a:xfrm>
            <a:off x="6179732" y="4365139"/>
            <a:ext cx="418942" cy="39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F0C42FD-4C2F-FD37-28AD-2067BF6D8F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/>
        </p:blipFill>
        <p:spPr>
          <a:xfrm>
            <a:off x="1271464" y="476672"/>
            <a:ext cx="3769056" cy="1212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37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015F82-B858-74C2-55F1-141B09FFF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72816"/>
            <a:ext cx="11340000" cy="36712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CB5E6F-C14A-45C6-EB11-A8881761427A}"/>
              </a:ext>
            </a:extLst>
          </p:cNvPr>
          <p:cNvSpPr/>
          <p:nvPr/>
        </p:nvSpPr>
        <p:spPr bwMode="white">
          <a:xfrm>
            <a:off x="2686984" y="4553880"/>
            <a:ext cx="2648311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66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19A7D1-92A1-B4C3-D4E8-D9E75B5C86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02593"/>
            <a:ext cx="11340000" cy="3290503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5AF68CF-5163-E696-50F3-AEAC4C43DC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723"/>
          <a:stretch/>
        </p:blipFill>
        <p:spPr>
          <a:xfrm>
            <a:off x="5735960" y="3036220"/>
            <a:ext cx="2495640" cy="38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0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30C847-4666-2F3A-918B-F9F64E8C06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304"/>
          <a:stretch/>
        </p:blipFill>
        <p:spPr>
          <a:xfrm>
            <a:off x="852000" y="1124744"/>
            <a:ext cx="11340000" cy="1996285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5AF68CF-5163-E696-50F3-AEAC4C43DC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723"/>
          <a:stretch/>
        </p:blipFill>
        <p:spPr>
          <a:xfrm>
            <a:off x="4799856" y="2780928"/>
            <a:ext cx="2495640" cy="38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67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30C847-4666-2F3A-918B-F9F64E8C06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20"/>
          <a:stretch/>
        </p:blipFill>
        <p:spPr>
          <a:xfrm>
            <a:off x="479376" y="1196752"/>
            <a:ext cx="11340000" cy="26443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45E1DC-C150-2016-D186-BCF02A427783}"/>
              </a:ext>
            </a:extLst>
          </p:cNvPr>
          <p:cNvSpPr/>
          <p:nvPr/>
        </p:nvSpPr>
        <p:spPr bwMode="white">
          <a:xfrm>
            <a:off x="7223489" y="2269563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5AF68CF-5163-E696-50F3-AEAC4C43DC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723"/>
          <a:stretch/>
        </p:blipFill>
        <p:spPr>
          <a:xfrm>
            <a:off x="5663952" y="2780516"/>
            <a:ext cx="2495640" cy="38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84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E0BD3C-F36C-72A6-3AA2-0FD00F4177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836712"/>
            <a:ext cx="11340000" cy="27738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9856" y="3429000"/>
            <a:ext cx="2881078" cy="353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08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2D030E3-3440-6BD4-0E47-1737A42EBB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424230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55D960C-5181-4E87-7BBD-65B16553DE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852000" y="5145980"/>
            <a:ext cx="11340000" cy="171323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5AF68CF-5163-E696-50F3-AEAC4C43DC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3" r="44972"/>
          <a:stretch/>
        </p:blipFill>
        <p:spPr>
          <a:xfrm>
            <a:off x="8688288" y="2780928"/>
            <a:ext cx="2693770" cy="35487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7913" y="2727633"/>
            <a:ext cx="2981800" cy="365537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45E1DC-C150-2016-D186-BCF02A427783}"/>
              </a:ext>
            </a:extLst>
          </p:cNvPr>
          <p:cNvSpPr/>
          <p:nvPr/>
        </p:nvSpPr>
        <p:spPr bwMode="white">
          <a:xfrm>
            <a:off x="665236" y="1988840"/>
            <a:ext cx="960722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45E1DC-C150-2016-D186-BCF02A427783}"/>
              </a:ext>
            </a:extLst>
          </p:cNvPr>
          <p:cNvSpPr/>
          <p:nvPr/>
        </p:nvSpPr>
        <p:spPr bwMode="white">
          <a:xfrm>
            <a:off x="670510" y="2921858"/>
            <a:ext cx="5497497" cy="57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45E1DC-C150-2016-D186-BCF02A427783}"/>
              </a:ext>
            </a:extLst>
          </p:cNvPr>
          <p:cNvSpPr/>
          <p:nvPr/>
        </p:nvSpPr>
        <p:spPr bwMode="white">
          <a:xfrm>
            <a:off x="769706" y="3782064"/>
            <a:ext cx="6622438" cy="643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45E1DC-C150-2016-D186-BCF02A427783}"/>
              </a:ext>
            </a:extLst>
          </p:cNvPr>
          <p:cNvSpPr/>
          <p:nvPr/>
        </p:nvSpPr>
        <p:spPr bwMode="white">
          <a:xfrm>
            <a:off x="670510" y="4706958"/>
            <a:ext cx="7292428" cy="50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45E1DC-C150-2016-D186-BCF02A427783}"/>
              </a:ext>
            </a:extLst>
          </p:cNvPr>
          <p:cNvSpPr/>
          <p:nvPr/>
        </p:nvSpPr>
        <p:spPr bwMode="white">
          <a:xfrm>
            <a:off x="647453" y="5295038"/>
            <a:ext cx="544854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45E1DC-C150-2016-D186-BCF02A427783}"/>
              </a:ext>
            </a:extLst>
          </p:cNvPr>
          <p:cNvSpPr/>
          <p:nvPr/>
        </p:nvSpPr>
        <p:spPr bwMode="white">
          <a:xfrm>
            <a:off x="678893" y="6147593"/>
            <a:ext cx="5497497" cy="57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08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55D960C-5181-4E87-7BBD-65B16553DE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01"/>
          <a:stretch/>
        </p:blipFill>
        <p:spPr>
          <a:xfrm>
            <a:off x="1271464" y="764704"/>
            <a:ext cx="11340000" cy="164122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B603270-0180-320E-0F28-9845ECC07A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405933"/>
            <a:ext cx="11340000" cy="42694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45E1DC-C150-2016-D186-BCF02A427783}"/>
              </a:ext>
            </a:extLst>
          </p:cNvPr>
          <p:cNvSpPr/>
          <p:nvPr/>
        </p:nvSpPr>
        <p:spPr bwMode="white">
          <a:xfrm>
            <a:off x="983433" y="1769782"/>
            <a:ext cx="4392488" cy="61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45E1DC-C150-2016-D186-BCF02A427783}"/>
              </a:ext>
            </a:extLst>
          </p:cNvPr>
          <p:cNvSpPr/>
          <p:nvPr/>
        </p:nvSpPr>
        <p:spPr bwMode="white">
          <a:xfrm>
            <a:off x="1199456" y="2636912"/>
            <a:ext cx="8961581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45E1DC-C150-2016-D186-BCF02A427783}"/>
              </a:ext>
            </a:extLst>
          </p:cNvPr>
          <p:cNvSpPr/>
          <p:nvPr/>
        </p:nvSpPr>
        <p:spPr bwMode="white">
          <a:xfrm>
            <a:off x="1199456" y="5172147"/>
            <a:ext cx="5544616" cy="63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45E1DC-C150-2016-D186-BCF02A427783}"/>
              </a:ext>
            </a:extLst>
          </p:cNvPr>
          <p:cNvSpPr/>
          <p:nvPr/>
        </p:nvSpPr>
        <p:spPr bwMode="white">
          <a:xfrm>
            <a:off x="839416" y="6096280"/>
            <a:ext cx="5497497" cy="57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5AF68CF-5163-E696-50F3-AEAC4C43DC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3" r="44972"/>
          <a:stretch/>
        </p:blipFill>
        <p:spPr>
          <a:xfrm>
            <a:off x="9840416" y="3476917"/>
            <a:ext cx="2256498" cy="297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499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095747-C528-F00F-0F96-1481E29212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708" y="1412776"/>
            <a:ext cx="11340000" cy="191244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553AB6D-C25D-28DA-5768-171C6E227D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3"/>
          <a:stretch/>
        </p:blipFill>
        <p:spPr>
          <a:xfrm>
            <a:off x="4439816" y="3212976"/>
            <a:ext cx="2524900" cy="3202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66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1AD7E-609C-C91C-3620-37C02ACF96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19124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DE5EB2-99BE-2A1E-5458-2A344328D6FB}"/>
              </a:ext>
            </a:extLst>
          </p:cNvPr>
          <p:cNvSpPr/>
          <p:nvPr/>
        </p:nvSpPr>
        <p:spPr bwMode="white">
          <a:xfrm>
            <a:off x="7620433" y="2305388"/>
            <a:ext cx="990226" cy="42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553AB6D-C25D-28DA-5768-171C6E227D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7" t="1" r="26559" b="-3079"/>
          <a:stretch/>
        </p:blipFill>
        <p:spPr>
          <a:xfrm>
            <a:off x="4223792" y="2823432"/>
            <a:ext cx="2808312" cy="3970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93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3CF38D-E6A5-9293-5473-CD69462883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65071"/>
            <a:ext cx="11340000" cy="455216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00F3DD9-9DC0-B547-D5F8-76DE32A6A2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 t="2041" r="8778" b="5"/>
          <a:stretch/>
        </p:blipFill>
        <p:spPr>
          <a:xfrm>
            <a:off x="6528048" y="4221088"/>
            <a:ext cx="2376264" cy="278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14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00F3DD9-9DC0-B547-D5F8-76DE32A6A2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352859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2387401-C196-BF78-FB07-9FEAA1A3FD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221088"/>
            <a:ext cx="11340000" cy="25858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8C11AD-D8D3-12C9-57D1-F270C77351DA}"/>
              </a:ext>
            </a:extLst>
          </p:cNvPr>
          <p:cNvSpPr/>
          <p:nvPr/>
        </p:nvSpPr>
        <p:spPr bwMode="white">
          <a:xfrm>
            <a:off x="695400" y="2060848"/>
            <a:ext cx="7272808" cy="216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8C11AD-D8D3-12C9-57D1-F270C77351DA}"/>
              </a:ext>
            </a:extLst>
          </p:cNvPr>
          <p:cNvSpPr/>
          <p:nvPr/>
        </p:nvSpPr>
        <p:spPr bwMode="white">
          <a:xfrm>
            <a:off x="623392" y="4437112"/>
            <a:ext cx="52565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8C11AD-D8D3-12C9-57D1-F270C77351DA}"/>
              </a:ext>
            </a:extLst>
          </p:cNvPr>
          <p:cNvSpPr/>
          <p:nvPr/>
        </p:nvSpPr>
        <p:spPr bwMode="white">
          <a:xfrm>
            <a:off x="623392" y="5267560"/>
            <a:ext cx="7704856" cy="53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8C11AD-D8D3-12C9-57D1-F270C77351DA}"/>
              </a:ext>
            </a:extLst>
          </p:cNvPr>
          <p:cNvSpPr/>
          <p:nvPr/>
        </p:nvSpPr>
        <p:spPr bwMode="white">
          <a:xfrm>
            <a:off x="479376" y="6131656"/>
            <a:ext cx="10081120" cy="586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3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160093C-5A4E-58CB-B4BC-DF039FEA6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28280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00F3DD9-9DC0-B547-D5F8-76DE32A6A2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 t="2041" r="8778" b="5"/>
          <a:stretch/>
        </p:blipFill>
        <p:spPr>
          <a:xfrm>
            <a:off x="8544272" y="1316180"/>
            <a:ext cx="2664296" cy="3119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8C11AD-D8D3-12C9-57D1-F270C77351DA}"/>
              </a:ext>
            </a:extLst>
          </p:cNvPr>
          <p:cNvSpPr/>
          <p:nvPr/>
        </p:nvSpPr>
        <p:spPr bwMode="white">
          <a:xfrm>
            <a:off x="551384" y="2378202"/>
            <a:ext cx="6984776" cy="234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8C11AD-D8D3-12C9-57D1-F270C77351DA}"/>
              </a:ext>
            </a:extLst>
          </p:cNvPr>
          <p:cNvSpPr/>
          <p:nvPr/>
        </p:nvSpPr>
        <p:spPr bwMode="white">
          <a:xfrm>
            <a:off x="479376" y="4922328"/>
            <a:ext cx="5184576" cy="59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8C11AD-D8D3-12C9-57D1-F270C77351DA}"/>
              </a:ext>
            </a:extLst>
          </p:cNvPr>
          <p:cNvSpPr/>
          <p:nvPr/>
        </p:nvSpPr>
        <p:spPr bwMode="white">
          <a:xfrm>
            <a:off x="5735960" y="4967752"/>
            <a:ext cx="4032448" cy="65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75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DFE2BAF-A990-9074-EA84-38DD09D646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10" y="1340768"/>
            <a:ext cx="11340000" cy="33669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8C11AD-D8D3-12C9-57D1-F270C77351DA}"/>
              </a:ext>
            </a:extLst>
          </p:cNvPr>
          <p:cNvSpPr/>
          <p:nvPr/>
        </p:nvSpPr>
        <p:spPr bwMode="white">
          <a:xfrm>
            <a:off x="555170" y="2420888"/>
            <a:ext cx="10293358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>
            <a:extLst>
              <a:ext uri="{FF2B5EF4-FFF2-40B4-BE49-F238E27FC236}">
                <a16:creationId xmlns:a16="http://schemas.microsoft.com/office/drawing/2014/main" id="{D00F3DD9-9DC0-B547-D5F8-76DE32A6A2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 t="2041" r="8778" b="5"/>
          <a:stretch/>
        </p:blipFill>
        <p:spPr>
          <a:xfrm>
            <a:off x="9080098" y="3212976"/>
            <a:ext cx="2808312" cy="32877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8C11AD-D8D3-12C9-57D1-F270C77351DA}"/>
              </a:ext>
            </a:extLst>
          </p:cNvPr>
          <p:cNvSpPr/>
          <p:nvPr/>
        </p:nvSpPr>
        <p:spPr bwMode="white">
          <a:xfrm>
            <a:off x="555170" y="4171494"/>
            <a:ext cx="9141230" cy="69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B87754-24CB-6732-BDA7-528ECD86C8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86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05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2025-06-23T08:40:31Z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