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5" r:id="rId5"/>
    <p:sldId id="334" r:id="rId6"/>
    <p:sldId id="337" r:id="rId7"/>
    <p:sldId id="331" r:id="rId8"/>
    <p:sldId id="330" r:id="rId9"/>
    <p:sldId id="338" r:id="rId10"/>
    <p:sldId id="339" r:id="rId11"/>
    <p:sldId id="327" r:id="rId12"/>
    <p:sldId id="32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6000" y="2229000"/>
            <a:ext cx="5800000" cy="24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871217-998C-C536-2FCD-455D23621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28800"/>
            <a:ext cx="11340000" cy="39910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A88AD2B-FAA8-12D1-6938-CC0686790BC2}"/>
              </a:ext>
            </a:extLst>
          </p:cNvPr>
          <p:cNvSpPr/>
          <p:nvPr/>
        </p:nvSpPr>
        <p:spPr bwMode="white">
          <a:xfrm>
            <a:off x="1199456" y="2636912"/>
            <a:ext cx="91450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8AD2B-FAA8-12D1-6938-CC0686790BC2}"/>
              </a:ext>
            </a:extLst>
          </p:cNvPr>
          <p:cNvSpPr/>
          <p:nvPr/>
        </p:nvSpPr>
        <p:spPr bwMode="white">
          <a:xfrm>
            <a:off x="2711624" y="3624308"/>
            <a:ext cx="3456384" cy="66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8AD2B-FAA8-12D1-6938-CC0686790BC2}"/>
              </a:ext>
            </a:extLst>
          </p:cNvPr>
          <p:cNvSpPr/>
          <p:nvPr/>
        </p:nvSpPr>
        <p:spPr bwMode="white">
          <a:xfrm>
            <a:off x="2741508" y="4575452"/>
            <a:ext cx="3426500" cy="10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19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21256-9B29-5382-7DA7-148D207A9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24744"/>
            <a:ext cx="11340000" cy="567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0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AF1C6-859F-E391-DCF3-F49BB9A00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04664"/>
            <a:ext cx="11340000" cy="20643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E40512-8F91-CE95-40C8-EBD01879A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2468984"/>
            <a:ext cx="11340000" cy="44589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80B2A-6D8A-A993-BC15-DFCA82660CAA}"/>
              </a:ext>
            </a:extLst>
          </p:cNvPr>
          <p:cNvSpPr/>
          <p:nvPr/>
        </p:nvSpPr>
        <p:spPr bwMode="white">
          <a:xfrm>
            <a:off x="1055440" y="2636912"/>
            <a:ext cx="67687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80B2A-6D8A-A993-BC15-DFCA82660CAA}"/>
              </a:ext>
            </a:extLst>
          </p:cNvPr>
          <p:cNvSpPr/>
          <p:nvPr/>
        </p:nvSpPr>
        <p:spPr bwMode="white">
          <a:xfrm>
            <a:off x="1559496" y="4057659"/>
            <a:ext cx="6048672" cy="47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980B2A-6D8A-A993-BC15-DFCA82660CAA}"/>
              </a:ext>
            </a:extLst>
          </p:cNvPr>
          <p:cNvSpPr/>
          <p:nvPr/>
        </p:nvSpPr>
        <p:spPr bwMode="white">
          <a:xfrm>
            <a:off x="3431704" y="4903258"/>
            <a:ext cx="3384376" cy="111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980B2A-6D8A-A993-BC15-DFCA82660CAA}"/>
              </a:ext>
            </a:extLst>
          </p:cNvPr>
          <p:cNvSpPr/>
          <p:nvPr/>
        </p:nvSpPr>
        <p:spPr bwMode="white">
          <a:xfrm>
            <a:off x="2855640" y="6388016"/>
            <a:ext cx="2447002" cy="4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2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26675-29CC-E616-8305-38DBAEBF2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157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DBE215-2533-9E92-F849-21ADCCB0596E}"/>
              </a:ext>
            </a:extLst>
          </p:cNvPr>
          <p:cNvSpPr/>
          <p:nvPr/>
        </p:nvSpPr>
        <p:spPr bwMode="white">
          <a:xfrm>
            <a:off x="10453651" y="4114670"/>
            <a:ext cx="361812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52AC4-C958-F67F-0634-ED8861D60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4045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8D1B1-E7B2-E33B-90E8-B683636B3C53}"/>
              </a:ext>
            </a:extLst>
          </p:cNvPr>
          <p:cNvSpPr/>
          <p:nvPr/>
        </p:nvSpPr>
        <p:spPr bwMode="white">
          <a:xfrm>
            <a:off x="10468530" y="2072901"/>
            <a:ext cx="428463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6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1672C-BCD0-3B84-4A89-33564A61D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700808"/>
            <a:ext cx="11340000" cy="3516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C2447-722A-43B2-8EC8-13D74CB0B4F2}"/>
              </a:ext>
            </a:extLst>
          </p:cNvPr>
          <p:cNvSpPr/>
          <p:nvPr/>
        </p:nvSpPr>
        <p:spPr bwMode="white">
          <a:xfrm>
            <a:off x="8123332" y="3282752"/>
            <a:ext cx="314206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28086-8EAD-018A-FAD2-58051CE751AE}"/>
              </a:ext>
            </a:extLst>
          </p:cNvPr>
          <p:cNvSpPr/>
          <p:nvPr/>
        </p:nvSpPr>
        <p:spPr bwMode="white">
          <a:xfrm>
            <a:off x="7371140" y="4521624"/>
            <a:ext cx="314206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1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3354B-89B2-B7CC-E7A4-6ACD05465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492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36BAC-76A2-753C-E379-61A599768177}"/>
              </a:ext>
            </a:extLst>
          </p:cNvPr>
          <p:cNvSpPr/>
          <p:nvPr/>
        </p:nvSpPr>
        <p:spPr bwMode="white">
          <a:xfrm>
            <a:off x="10597667" y="2829637"/>
            <a:ext cx="371334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0EBCF-4D32-6DB2-9C63-9215C654F365}"/>
              </a:ext>
            </a:extLst>
          </p:cNvPr>
          <p:cNvSpPr/>
          <p:nvPr/>
        </p:nvSpPr>
        <p:spPr bwMode="white">
          <a:xfrm>
            <a:off x="7350865" y="5309510"/>
            <a:ext cx="314205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84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56BFC38-615F-D16F-FE59-843C2B82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556792"/>
            <a:ext cx="11340000" cy="345651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596F482-6B1F-0832-EBEC-CD5758F897B6}"/>
              </a:ext>
            </a:extLst>
          </p:cNvPr>
          <p:cNvSpPr/>
          <p:nvPr/>
        </p:nvSpPr>
        <p:spPr bwMode="white">
          <a:xfrm>
            <a:off x="959608" y="3429000"/>
            <a:ext cx="3984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148DFC7F-B7C2-7B70-1A61-1A3DB18809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28"/>
          <a:stretch/>
        </p:blipFill>
        <p:spPr>
          <a:xfrm>
            <a:off x="6629609" y="2439155"/>
            <a:ext cx="4986367" cy="32438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6F482-6B1F-0832-EBEC-CD5758F897B6}"/>
              </a:ext>
            </a:extLst>
          </p:cNvPr>
          <p:cNvSpPr/>
          <p:nvPr/>
        </p:nvSpPr>
        <p:spPr bwMode="white">
          <a:xfrm>
            <a:off x="1271464" y="4509120"/>
            <a:ext cx="3984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96F482-6B1F-0832-EBEC-CD5758F897B6}"/>
              </a:ext>
            </a:extLst>
          </p:cNvPr>
          <p:cNvSpPr/>
          <p:nvPr/>
        </p:nvSpPr>
        <p:spPr bwMode="white">
          <a:xfrm>
            <a:off x="6529897" y="3645024"/>
            <a:ext cx="3984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6F482-6B1F-0832-EBEC-CD5758F897B6}"/>
              </a:ext>
            </a:extLst>
          </p:cNvPr>
          <p:cNvSpPr/>
          <p:nvPr/>
        </p:nvSpPr>
        <p:spPr bwMode="white">
          <a:xfrm>
            <a:off x="7248128" y="4531887"/>
            <a:ext cx="3984264" cy="10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8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5946A-0B1F-1490-A8DA-FB81AD946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3892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985D6-3146-A3F0-88C3-5E09FA30EB57}"/>
              </a:ext>
            </a:extLst>
          </p:cNvPr>
          <p:cNvSpPr/>
          <p:nvPr/>
        </p:nvSpPr>
        <p:spPr bwMode="white">
          <a:xfrm>
            <a:off x="3908278" y="4553881"/>
            <a:ext cx="3963282" cy="7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75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8CFC3-C237-448C-4853-68FC65A77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3281"/>
            <a:ext cx="11340000" cy="58351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B976E-3C78-9D5D-C706-E5ACCF616FB6}"/>
              </a:ext>
            </a:extLst>
          </p:cNvPr>
          <p:cNvSpPr/>
          <p:nvPr/>
        </p:nvSpPr>
        <p:spPr bwMode="white">
          <a:xfrm>
            <a:off x="10510779" y="4380839"/>
            <a:ext cx="437984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0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6726EA-EF45-DB5D-D0EB-209CAA30E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2662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A88AD2B-FAA8-12D1-6938-CC0686790BC2}"/>
              </a:ext>
            </a:extLst>
          </p:cNvPr>
          <p:cNvSpPr/>
          <p:nvPr/>
        </p:nvSpPr>
        <p:spPr bwMode="white">
          <a:xfrm>
            <a:off x="1055440" y="4077072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8AD2B-FAA8-12D1-6938-CC0686790BC2}"/>
              </a:ext>
            </a:extLst>
          </p:cNvPr>
          <p:cNvSpPr/>
          <p:nvPr/>
        </p:nvSpPr>
        <p:spPr bwMode="white">
          <a:xfrm>
            <a:off x="2437006" y="4975584"/>
            <a:ext cx="1642770" cy="61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4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