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3" r:id="rId4"/>
    <p:sldId id="351" r:id="rId5"/>
    <p:sldId id="350" r:id="rId6"/>
    <p:sldId id="348" r:id="rId7"/>
    <p:sldId id="346" r:id="rId8"/>
    <p:sldId id="345" r:id="rId9"/>
    <p:sldId id="344" r:id="rId10"/>
    <p:sldId id="342" r:id="rId11"/>
    <p:sldId id="341" r:id="rId12"/>
    <p:sldId id="339" r:id="rId13"/>
    <p:sldId id="338" r:id="rId14"/>
    <p:sldId id="337" r:id="rId15"/>
    <p:sldId id="354" r:id="rId16"/>
    <p:sldId id="355" r:id="rId17"/>
    <p:sldId id="334" r:id="rId18"/>
    <p:sldId id="356" r:id="rId19"/>
    <p:sldId id="357" r:id="rId20"/>
    <p:sldId id="358" r:id="rId21"/>
    <p:sldId id="359" r:id="rId22"/>
    <p:sldId id="328" r:id="rId23"/>
    <p:sldId id="360" r:id="rId24"/>
    <p:sldId id="362" r:id="rId25"/>
    <p:sldId id="36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0286" y="2948047"/>
            <a:ext cx="8971428" cy="9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A38D9-1710-83AE-369F-7BFD04247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40269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8A45F9-2C50-5652-8A4F-824C3493847D}"/>
              </a:ext>
            </a:extLst>
          </p:cNvPr>
          <p:cNvSpPr/>
          <p:nvPr/>
        </p:nvSpPr>
        <p:spPr bwMode="white">
          <a:xfrm>
            <a:off x="2699569" y="3041712"/>
            <a:ext cx="583264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EF9AE33-BD9F-F3C3-5EB5-3807D0F722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2" t="902" r="25923"/>
          <a:stretch/>
        </p:blipFill>
        <p:spPr>
          <a:xfrm>
            <a:off x="7325788" y="3689783"/>
            <a:ext cx="2645340" cy="3284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68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3028F-F15F-6945-F5EC-256534B0B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2957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44A5A4-37C7-A9F0-0F88-D303E5B418F2}"/>
              </a:ext>
            </a:extLst>
          </p:cNvPr>
          <p:cNvSpPr/>
          <p:nvPr/>
        </p:nvSpPr>
        <p:spPr bwMode="white">
          <a:xfrm>
            <a:off x="9174813" y="3188883"/>
            <a:ext cx="323727" cy="39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D9C01B1-CF35-150A-AE92-F359D8FDB7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49" r="65928" b="-1"/>
          <a:stretch/>
        </p:blipFill>
        <p:spPr>
          <a:xfrm>
            <a:off x="4367808" y="3487098"/>
            <a:ext cx="3073914" cy="336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52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9A5E5-471A-FAFD-78CB-08812E9BEA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1340000" cy="38991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740426-3A71-C61A-C3E8-8F20CA844FF4}"/>
              </a:ext>
            </a:extLst>
          </p:cNvPr>
          <p:cNvSpPr/>
          <p:nvPr/>
        </p:nvSpPr>
        <p:spPr bwMode="white">
          <a:xfrm>
            <a:off x="7837652" y="3905808"/>
            <a:ext cx="2122140" cy="73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D9C01B1-CF35-150A-AE92-F359D8FDB7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t="1066" r="18304" b="-1"/>
          <a:stretch/>
        </p:blipFill>
        <p:spPr>
          <a:xfrm>
            <a:off x="0" y="4004388"/>
            <a:ext cx="3079816" cy="291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88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590FC6-0CE2-DEA2-19C0-F2D95C4928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11304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7E0A10-22FC-8B3C-17EC-53760CC925BA}"/>
              </a:ext>
            </a:extLst>
          </p:cNvPr>
          <p:cNvSpPr/>
          <p:nvPr/>
        </p:nvSpPr>
        <p:spPr bwMode="white">
          <a:xfrm>
            <a:off x="6888088" y="5868000"/>
            <a:ext cx="1656184" cy="67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AC681A-B16E-A7B6-2DA0-54F32BEF0C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04" y="980728"/>
            <a:ext cx="11340000" cy="296837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8EE42D1-F33F-E895-D54B-6F243370B2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4" b="8962"/>
          <a:stretch/>
        </p:blipFill>
        <p:spPr>
          <a:xfrm>
            <a:off x="3503712" y="3473624"/>
            <a:ext cx="5363336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4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8EE42D1-F33F-E895-D54B-6F243370B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1340000" cy="371756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F6A7CBB-BDB4-F840-D788-C36346E65D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8" b="50844"/>
          <a:stretch/>
        </p:blipFill>
        <p:spPr>
          <a:xfrm>
            <a:off x="1137454" y="4077072"/>
            <a:ext cx="4295840" cy="27090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ED2FF2-1896-530C-EA1F-D016264B1040}"/>
              </a:ext>
            </a:extLst>
          </p:cNvPr>
          <p:cNvSpPr/>
          <p:nvPr/>
        </p:nvSpPr>
        <p:spPr bwMode="white">
          <a:xfrm>
            <a:off x="911424" y="2708920"/>
            <a:ext cx="56166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ED2FF2-1896-530C-EA1F-D016264B1040}"/>
              </a:ext>
            </a:extLst>
          </p:cNvPr>
          <p:cNvSpPr/>
          <p:nvPr/>
        </p:nvSpPr>
        <p:spPr bwMode="white">
          <a:xfrm>
            <a:off x="1127448" y="3691405"/>
            <a:ext cx="5012095" cy="58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ED2FF2-1896-530C-EA1F-D016264B1040}"/>
              </a:ext>
            </a:extLst>
          </p:cNvPr>
          <p:cNvSpPr/>
          <p:nvPr/>
        </p:nvSpPr>
        <p:spPr bwMode="white">
          <a:xfrm>
            <a:off x="1055440" y="4292756"/>
            <a:ext cx="4248472" cy="249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1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F6A7CBB-BDB4-F840-D788-C36346E65D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3" r="20208"/>
          <a:stretch/>
        </p:blipFill>
        <p:spPr>
          <a:xfrm>
            <a:off x="1703512" y="1052736"/>
            <a:ext cx="9048368" cy="273001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DED2FF2-1896-530C-EA1F-D016264B1040}"/>
              </a:ext>
            </a:extLst>
          </p:cNvPr>
          <p:cNvSpPr/>
          <p:nvPr/>
        </p:nvSpPr>
        <p:spPr bwMode="white">
          <a:xfrm>
            <a:off x="7392144" y="1196752"/>
            <a:ext cx="2592288" cy="51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ED2FF2-1896-530C-EA1F-D016264B1040}"/>
              </a:ext>
            </a:extLst>
          </p:cNvPr>
          <p:cNvSpPr/>
          <p:nvPr/>
        </p:nvSpPr>
        <p:spPr bwMode="white">
          <a:xfrm>
            <a:off x="1703512" y="2204864"/>
            <a:ext cx="3096344" cy="51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ED2FF2-1896-530C-EA1F-D016264B1040}"/>
              </a:ext>
            </a:extLst>
          </p:cNvPr>
          <p:cNvSpPr/>
          <p:nvPr/>
        </p:nvSpPr>
        <p:spPr bwMode="white">
          <a:xfrm>
            <a:off x="4810065" y="2132856"/>
            <a:ext cx="4958343" cy="51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ED2FF2-1896-530C-EA1F-D016264B1040}"/>
              </a:ext>
            </a:extLst>
          </p:cNvPr>
          <p:cNvSpPr/>
          <p:nvPr/>
        </p:nvSpPr>
        <p:spPr bwMode="white">
          <a:xfrm>
            <a:off x="1684309" y="3068960"/>
            <a:ext cx="2827515" cy="58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8EE42D1-F33F-E895-D54B-6F243370B2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4" b="8962"/>
          <a:stretch/>
        </p:blipFill>
        <p:spPr>
          <a:xfrm>
            <a:off x="6528048" y="2924944"/>
            <a:ext cx="5363336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83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00996-FA4C-7ABE-9F56-B5EC45EC9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3001"/>
            <a:ext cx="11340000" cy="393891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C2498AA-4518-C74B-04D5-6CFFFB4C42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2982" r="13224"/>
          <a:stretch/>
        </p:blipFill>
        <p:spPr>
          <a:xfrm>
            <a:off x="6365400" y="3789040"/>
            <a:ext cx="3024336" cy="295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48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C2498AA-4518-C74B-04D5-6CFFFB4C4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56792"/>
            <a:ext cx="11340000" cy="391621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59F3AC0-AE40-0DD7-4762-2F6FAC8DCAFC}"/>
              </a:ext>
            </a:extLst>
          </p:cNvPr>
          <p:cNvSpPr/>
          <p:nvPr/>
        </p:nvSpPr>
        <p:spPr bwMode="white">
          <a:xfrm>
            <a:off x="839416" y="3645024"/>
            <a:ext cx="30243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9F3AC0-AE40-0DD7-4762-2F6FAC8DCAFC}"/>
              </a:ext>
            </a:extLst>
          </p:cNvPr>
          <p:cNvSpPr/>
          <p:nvPr/>
        </p:nvSpPr>
        <p:spPr bwMode="white">
          <a:xfrm>
            <a:off x="983432" y="4649998"/>
            <a:ext cx="3240360" cy="57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16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4D8EA43-208A-CD8F-A718-C69E90E9E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445540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59F3AC0-AE40-0DD7-4762-2F6FAC8DCAFC}"/>
              </a:ext>
            </a:extLst>
          </p:cNvPr>
          <p:cNvSpPr/>
          <p:nvPr/>
        </p:nvSpPr>
        <p:spPr bwMode="white">
          <a:xfrm>
            <a:off x="551384" y="2564904"/>
            <a:ext cx="40324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9F3AC0-AE40-0DD7-4762-2F6FAC8DCAFC}"/>
              </a:ext>
            </a:extLst>
          </p:cNvPr>
          <p:cNvSpPr/>
          <p:nvPr/>
        </p:nvSpPr>
        <p:spPr bwMode="white">
          <a:xfrm>
            <a:off x="555710" y="3570102"/>
            <a:ext cx="7412497" cy="43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9F3AC0-AE40-0DD7-4762-2F6FAC8DCAFC}"/>
              </a:ext>
            </a:extLst>
          </p:cNvPr>
          <p:cNvSpPr/>
          <p:nvPr/>
        </p:nvSpPr>
        <p:spPr bwMode="white">
          <a:xfrm>
            <a:off x="407368" y="4509120"/>
            <a:ext cx="10297144" cy="150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C2498AA-4518-C74B-04D5-6CFFFB4C42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2982" r="13224"/>
          <a:stretch/>
        </p:blipFill>
        <p:spPr>
          <a:xfrm>
            <a:off x="8297628" y="941926"/>
            <a:ext cx="3024336" cy="295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047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BCB537-30D8-D181-B880-54A9E5CCCD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1886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F6E007-12BC-0FFC-9DC0-9FC98EBDD830}"/>
              </a:ext>
            </a:extLst>
          </p:cNvPr>
          <p:cNvSpPr/>
          <p:nvPr/>
        </p:nvSpPr>
        <p:spPr bwMode="white">
          <a:xfrm>
            <a:off x="10249538" y="2725158"/>
            <a:ext cx="352292" cy="40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6CFFCFB-5B73-1651-6B75-497E22CC0D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039704" cy="586800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CA00057-E455-F6E1-B94C-EF21EE883D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5" b="31371"/>
          <a:stretch/>
        </p:blipFill>
        <p:spPr>
          <a:xfrm>
            <a:off x="4943872" y="4797152"/>
            <a:ext cx="4968552" cy="151216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CA00057-E455-F6E1-B94C-EF21EE883D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29" r="63418"/>
          <a:stretch/>
        </p:blipFill>
        <p:spPr>
          <a:xfrm>
            <a:off x="5015880" y="6211186"/>
            <a:ext cx="3816424" cy="6912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A3CE60-EDB3-BBDE-8FC9-DB20766EE05F}"/>
              </a:ext>
            </a:extLst>
          </p:cNvPr>
          <p:cNvSpPr/>
          <p:nvPr/>
        </p:nvSpPr>
        <p:spPr bwMode="white">
          <a:xfrm>
            <a:off x="1271464" y="3906669"/>
            <a:ext cx="6768752" cy="52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A3CE60-EDB3-BBDE-8FC9-DB20766EE05F}"/>
              </a:ext>
            </a:extLst>
          </p:cNvPr>
          <p:cNvSpPr/>
          <p:nvPr/>
        </p:nvSpPr>
        <p:spPr bwMode="white">
          <a:xfrm>
            <a:off x="1198310" y="4725144"/>
            <a:ext cx="3529537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A3CE60-EDB3-BBDE-8FC9-DB20766EE05F}"/>
              </a:ext>
            </a:extLst>
          </p:cNvPr>
          <p:cNvSpPr/>
          <p:nvPr/>
        </p:nvSpPr>
        <p:spPr bwMode="white">
          <a:xfrm>
            <a:off x="4943872" y="4941168"/>
            <a:ext cx="4752528" cy="47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A3CE60-EDB3-BBDE-8FC9-DB20766EE05F}"/>
              </a:ext>
            </a:extLst>
          </p:cNvPr>
          <p:cNvSpPr/>
          <p:nvPr/>
        </p:nvSpPr>
        <p:spPr bwMode="white">
          <a:xfrm>
            <a:off x="4801000" y="5562854"/>
            <a:ext cx="4031303" cy="51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A3CE60-EDB3-BBDE-8FC9-DB20766EE05F}"/>
              </a:ext>
            </a:extLst>
          </p:cNvPr>
          <p:cNvSpPr/>
          <p:nvPr/>
        </p:nvSpPr>
        <p:spPr bwMode="white">
          <a:xfrm>
            <a:off x="4943872" y="6224295"/>
            <a:ext cx="3960440" cy="56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9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24EE9F6-81FC-A08C-936B-F63CC14D9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51404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1A3CE60-EDB3-BBDE-8FC9-DB20766EE05F}"/>
              </a:ext>
            </a:extLst>
          </p:cNvPr>
          <p:cNvSpPr/>
          <p:nvPr/>
        </p:nvSpPr>
        <p:spPr bwMode="white">
          <a:xfrm>
            <a:off x="564838" y="1988840"/>
            <a:ext cx="4307026" cy="70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A3CE60-EDB3-BBDE-8FC9-DB20766EE05F}"/>
              </a:ext>
            </a:extLst>
          </p:cNvPr>
          <p:cNvSpPr/>
          <p:nvPr/>
        </p:nvSpPr>
        <p:spPr bwMode="white">
          <a:xfrm>
            <a:off x="191344" y="2924944"/>
            <a:ext cx="9289032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A3CE60-EDB3-BBDE-8FC9-DB20766EE05F}"/>
              </a:ext>
            </a:extLst>
          </p:cNvPr>
          <p:cNvSpPr/>
          <p:nvPr/>
        </p:nvSpPr>
        <p:spPr bwMode="white">
          <a:xfrm>
            <a:off x="549016" y="5157193"/>
            <a:ext cx="554698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A3CE60-EDB3-BBDE-8FC9-DB20766EE05F}"/>
              </a:ext>
            </a:extLst>
          </p:cNvPr>
          <p:cNvSpPr/>
          <p:nvPr/>
        </p:nvSpPr>
        <p:spPr bwMode="white">
          <a:xfrm>
            <a:off x="534478" y="6021288"/>
            <a:ext cx="260919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6CFFCFB-5B73-1651-6B75-497E22CC0D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54" t="24543" r="6043" b="25145"/>
          <a:stretch/>
        </p:blipFill>
        <p:spPr>
          <a:xfrm>
            <a:off x="8904312" y="698884"/>
            <a:ext cx="252028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57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F37103-F780-597F-3069-A53D5370A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506846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115F132-577B-3B49-B48E-9846A339A5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t="4643" r="11953" b="-1"/>
          <a:stretch/>
        </p:blipFill>
        <p:spPr>
          <a:xfrm>
            <a:off x="7464152" y="3729362"/>
            <a:ext cx="4094964" cy="34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50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115F132-577B-3B49-B48E-9846A339A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56792"/>
            <a:ext cx="11340000" cy="4065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5A5704-0FD4-0B46-A2E2-C7394EEA1535}"/>
              </a:ext>
            </a:extLst>
          </p:cNvPr>
          <p:cNvSpPr/>
          <p:nvPr/>
        </p:nvSpPr>
        <p:spPr bwMode="white">
          <a:xfrm>
            <a:off x="2495601" y="2492896"/>
            <a:ext cx="26642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5A5704-0FD4-0B46-A2E2-C7394EEA1535}"/>
              </a:ext>
            </a:extLst>
          </p:cNvPr>
          <p:cNvSpPr/>
          <p:nvPr/>
        </p:nvSpPr>
        <p:spPr bwMode="white">
          <a:xfrm>
            <a:off x="715097" y="3385024"/>
            <a:ext cx="3148655" cy="5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5A5704-0FD4-0B46-A2E2-C7394EEA1535}"/>
              </a:ext>
            </a:extLst>
          </p:cNvPr>
          <p:cNvSpPr/>
          <p:nvPr/>
        </p:nvSpPr>
        <p:spPr bwMode="white">
          <a:xfrm>
            <a:off x="1055440" y="4177112"/>
            <a:ext cx="3960440" cy="144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69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904AF86-E03C-22C0-E840-43D04C204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395451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F5A5704-0FD4-0B46-A2E2-C7394EEA1535}"/>
              </a:ext>
            </a:extLst>
          </p:cNvPr>
          <p:cNvSpPr/>
          <p:nvPr/>
        </p:nvSpPr>
        <p:spPr bwMode="white">
          <a:xfrm>
            <a:off x="551384" y="3789040"/>
            <a:ext cx="58326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5A5704-0FD4-0B46-A2E2-C7394EEA1535}"/>
              </a:ext>
            </a:extLst>
          </p:cNvPr>
          <p:cNvSpPr/>
          <p:nvPr/>
        </p:nvSpPr>
        <p:spPr bwMode="white">
          <a:xfrm>
            <a:off x="623393" y="4581129"/>
            <a:ext cx="3240360" cy="61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115F132-577B-3B49-B48E-9846A339A5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t="4643" r="11953" b="-1"/>
          <a:stretch/>
        </p:blipFill>
        <p:spPr>
          <a:xfrm>
            <a:off x="7680176" y="3472743"/>
            <a:ext cx="4094964" cy="34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73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28D37A0-C338-AF71-7601-2F2FFFB7B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548619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F5A5704-0FD4-0B46-A2E2-C7394EEA1535}"/>
              </a:ext>
            </a:extLst>
          </p:cNvPr>
          <p:cNvSpPr/>
          <p:nvPr/>
        </p:nvSpPr>
        <p:spPr bwMode="white">
          <a:xfrm>
            <a:off x="5447929" y="1268760"/>
            <a:ext cx="2664296" cy="55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5A5704-0FD4-0B46-A2E2-C7394EEA1535}"/>
              </a:ext>
            </a:extLst>
          </p:cNvPr>
          <p:cNvSpPr/>
          <p:nvPr/>
        </p:nvSpPr>
        <p:spPr bwMode="white">
          <a:xfrm>
            <a:off x="466665" y="2132856"/>
            <a:ext cx="26050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5A5704-0FD4-0B46-A2E2-C7394EEA1535}"/>
              </a:ext>
            </a:extLst>
          </p:cNvPr>
          <p:cNvSpPr/>
          <p:nvPr/>
        </p:nvSpPr>
        <p:spPr bwMode="white">
          <a:xfrm>
            <a:off x="3084376" y="2132857"/>
            <a:ext cx="5322506" cy="52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5A5704-0FD4-0B46-A2E2-C7394EEA1535}"/>
              </a:ext>
            </a:extLst>
          </p:cNvPr>
          <p:cNvSpPr/>
          <p:nvPr/>
        </p:nvSpPr>
        <p:spPr bwMode="white">
          <a:xfrm>
            <a:off x="479375" y="2852936"/>
            <a:ext cx="8860567" cy="235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5A5704-0FD4-0B46-A2E2-C7394EEA1535}"/>
              </a:ext>
            </a:extLst>
          </p:cNvPr>
          <p:cNvSpPr/>
          <p:nvPr/>
        </p:nvSpPr>
        <p:spPr bwMode="white">
          <a:xfrm>
            <a:off x="191344" y="5283882"/>
            <a:ext cx="5976664" cy="62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5A5704-0FD4-0B46-A2E2-C7394EEA1535}"/>
              </a:ext>
            </a:extLst>
          </p:cNvPr>
          <p:cNvSpPr/>
          <p:nvPr/>
        </p:nvSpPr>
        <p:spPr bwMode="white">
          <a:xfrm>
            <a:off x="191345" y="6055425"/>
            <a:ext cx="3528392" cy="5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115F132-577B-3B49-B48E-9846A339A5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t="4643" r="11953" b="-1"/>
          <a:stretch/>
        </p:blipFill>
        <p:spPr>
          <a:xfrm>
            <a:off x="8143937" y="936681"/>
            <a:ext cx="4094964" cy="34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66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F98492-0512-0689-BCBC-F8BB4D039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29059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292F7-5708-FAB4-D147-9B5943D21679}"/>
              </a:ext>
            </a:extLst>
          </p:cNvPr>
          <p:cNvSpPr/>
          <p:nvPr/>
        </p:nvSpPr>
        <p:spPr bwMode="white">
          <a:xfrm>
            <a:off x="10312024" y="2228855"/>
            <a:ext cx="371335" cy="40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046ADAB-9B07-079E-2F88-6912CD939E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8" r="53863"/>
          <a:stretch/>
        </p:blipFill>
        <p:spPr>
          <a:xfrm>
            <a:off x="3575720" y="3429000"/>
            <a:ext cx="3909808" cy="331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07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7CC7C-CC6C-68AC-A074-1BDC2F6EF2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49037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A62E9F-853B-62AC-91DB-0EE2ED8B4266}"/>
              </a:ext>
            </a:extLst>
          </p:cNvPr>
          <p:cNvSpPr/>
          <p:nvPr/>
        </p:nvSpPr>
        <p:spPr bwMode="white">
          <a:xfrm>
            <a:off x="10283460" y="3213022"/>
            <a:ext cx="437984" cy="39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046ADAB-9B07-079E-2F88-6912CD939E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t="10826" r="6873"/>
          <a:stretch/>
        </p:blipFill>
        <p:spPr>
          <a:xfrm>
            <a:off x="8798382" y="4077072"/>
            <a:ext cx="3393618" cy="2607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66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1F9A3-8BD5-E852-6476-C0E6B20A10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28378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9ECB94-5AB9-A8E0-A1FA-07169070B4B6}"/>
              </a:ext>
            </a:extLst>
          </p:cNvPr>
          <p:cNvSpPr/>
          <p:nvPr/>
        </p:nvSpPr>
        <p:spPr bwMode="white">
          <a:xfrm>
            <a:off x="10201931" y="3146612"/>
            <a:ext cx="447506" cy="39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FD04FFB-9585-FFC6-7AB6-1E9E7A15D9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0" b="49251"/>
          <a:stretch/>
        </p:blipFill>
        <p:spPr>
          <a:xfrm>
            <a:off x="1343472" y="3861048"/>
            <a:ext cx="2016224" cy="201622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FD04FFB-9585-FFC6-7AB6-1E9E7A15D9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63" r="79263"/>
          <a:stretch/>
        </p:blipFill>
        <p:spPr>
          <a:xfrm>
            <a:off x="4871864" y="3877162"/>
            <a:ext cx="2351624" cy="198399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FD04FFB-9585-FFC6-7AB6-1E9E7A15D9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b="20938"/>
          <a:stretch/>
        </p:blipFill>
        <p:spPr>
          <a:xfrm>
            <a:off x="6888088" y="3716896"/>
            <a:ext cx="5964040" cy="314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5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2119F-7706-A821-A253-9054A3DA8B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97" y="980728"/>
            <a:ext cx="11340000" cy="39162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9FE3BF-9DD2-4B96-51D2-1AB2F50BBC4C}"/>
              </a:ext>
            </a:extLst>
          </p:cNvPr>
          <p:cNvSpPr/>
          <p:nvPr/>
        </p:nvSpPr>
        <p:spPr bwMode="white">
          <a:xfrm>
            <a:off x="10456521" y="3258041"/>
            <a:ext cx="380856" cy="4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4CEEEF0-F509-D087-BF83-C5D4B163C6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9" r="75453"/>
          <a:stretch/>
        </p:blipFill>
        <p:spPr>
          <a:xfrm>
            <a:off x="191344" y="3404310"/>
            <a:ext cx="2230488" cy="348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45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7FDFD8-F567-389A-D75E-982D05027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47120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A24C6-6F04-5120-4198-27BB2FC3A79F}"/>
              </a:ext>
            </a:extLst>
          </p:cNvPr>
          <p:cNvSpPr/>
          <p:nvPr/>
        </p:nvSpPr>
        <p:spPr bwMode="white">
          <a:xfrm>
            <a:off x="10222168" y="3160737"/>
            <a:ext cx="342770" cy="4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4CEEEF0-F509-D087-BF83-C5D4B163C6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7" t="4297" r="18304" b="5549"/>
          <a:stretch/>
        </p:blipFill>
        <p:spPr>
          <a:xfrm>
            <a:off x="8904312" y="4221088"/>
            <a:ext cx="3434192" cy="255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23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75129-113D-38D1-8E5F-0D17CFF9A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575" y="990000"/>
            <a:ext cx="1127098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ED6829-294B-0B59-CBC1-5CB346C17455}"/>
              </a:ext>
            </a:extLst>
          </p:cNvPr>
          <p:cNvSpPr/>
          <p:nvPr/>
        </p:nvSpPr>
        <p:spPr bwMode="white">
          <a:xfrm>
            <a:off x="10301333" y="5220638"/>
            <a:ext cx="359611" cy="39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11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6A1EFF-82AA-10EC-7B82-BCE5DE5D8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40046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715635-24B2-1CF0-BB00-DA26EF3E5F99}"/>
              </a:ext>
            </a:extLst>
          </p:cNvPr>
          <p:cNvSpPr/>
          <p:nvPr/>
        </p:nvSpPr>
        <p:spPr bwMode="white">
          <a:xfrm>
            <a:off x="9264669" y="3269097"/>
            <a:ext cx="314206" cy="3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13B75F-2784-9438-D4FA-865082B40D3F}"/>
              </a:ext>
            </a:extLst>
          </p:cNvPr>
          <p:cNvSpPr/>
          <p:nvPr/>
        </p:nvSpPr>
        <p:spPr bwMode="white">
          <a:xfrm>
            <a:off x="4113586" y="4203514"/>
            <a:ext cx="780755" cy="4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EF9AE33-BD9F-F3C3-5EB5-3807D0F722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10" r="69103"/>
          <a:stretch/>
        </p:blipFill>
        <p:spPr>
          <a:xfrm>
            <a:off x="6363642" y="3674428"/>
            <a:ext cx="2601808" cy="322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2025-06-23T09:39:15Z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