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52" r:id="rId4"/>
    <p:sldId id="350" r:id="rId5"/>
    <p:sldId id="349" r:id="rId6"/>
    <p:sldId id="348" r:id="rId7"/>
    <p:sldId id="353" r:id="rId8"/>
    <p:sldId id="346" r:id="rId9"/>
    <p:sldId id="345" r:id="rId10"/>
    <p:sldId id="344" r:id="rId11"/>
    <p:sldId id="343" r:id="rId12"/>
    <p:sldId id="342" r:id="rId13"/>
    <p:sldId id="354" r:id="rId14"/>
    <p:sldId id="340" r:id="rId15"/>
    <p:sldId id="338" r:id="rId16"/>
    <p:sldId id="337" r:id="rId17"/>
    <p:sldId id="335" r:id="rId18"/>
    <p:sldId id="334" r:id="rId19"/>
    <p:sldId id="333" r:id="rId20"/>
    <p:sldId id="331" r:id="rId21"/>
    <p:sldId id="329" r:id="rId22"/>
    <p:sldId id="328" r:id="rId23"/>
    <p:sldId id="356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0286" y="3014714"/>
            <a:ext cx="7371428" cy="8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1F4884-EDD9-0440-8B60-2A7898581F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81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51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2E4EAD-1CD5-D3F4-70EB-D178860FF6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844824"/>
            <a:ext cx="11340000" cy="34295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FE194D-3BC3-883A-98E4-31494FAB1722}"/>
              </a:ext>
            </a:extLst>
          </p:cNvPr>
          <p:cNvSpPr/>
          <p:nvPr/>
        </p:nvSpPr>
        <p:spPr bwMode="white">
          <a:xfrm>
            <a:off x="7737080" y="4636075"/>
            <a:ext cx="580806" cy="39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88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4499A9-F732-4D0F-D997-C25F51ED1C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717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98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3934D3D-73FA-B952-244F-7E5FF59E9E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908720"/>
            <a:ext cx="11340000" cy="578009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3BBAB4C-B85D-0973-9E0A-2C021EABAC9A}"/>
              </a:ext>
            </a:extLst>
          </p:cNvPr>
          <p:cNvSpPr/>
          <p:nvPr/>
        </p:nvSpPr>
        <p:spPr bwMode="white">
          <a:xfrm>
            <a:off x="983432" y="2924944"/>
            <a:ext cx="640871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BBAB4C-B85D-0973-9E0A-2C021EABAC9A}"/>
              </a:ext>
            </a:extLst>
          </p:cNvPr>
          <p:cNvSpPr/>
          <p:nvPr/>
        </p:nvSpPr>
        <p:spPr bwMode="white">
          <a:xfrm>
            <a:off x="623392" y="4221088"/>
            <a:ext cx="33123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BBAB4C-B85D-0973-9E0A-2C021EABAC9A}"/>
              </a:ext>
            </a:extLst>
          </p:cNvPr>
          <p:cNvSpPr/>
          <p:nvPr/>
        </p:nvSpPr>
        <p:spPr bwMode="white">
          <a:xfrm>
            <a:off x="959564" y="5229200"/>
            <a:ext cx="65765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BBAB4C-B85D-0973-9E0A-2C021EABAC9A}"/>
              </a:ext>
            </a:extLst>
          </p:cNvPr>
          <p:cNvSpPr/>
          <p:nvPr/>
        </p:nvSpPr>
        <p:spPr bwMode="white">
          <a:xfrm>
            <a:off x="695400" y="6077879"/>
            <a:ext cx="7992888" cy="61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56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86C904-C9A3-EA95-8BE8-B957AF124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06116"/>
            <a:ext cx="11340000" cy="317079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593C97A-50DA-B573-DBDB-FCA8A61742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005064"/>
            <a:ext cx="11340000" cy="27804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671790-96E9-86AC-10CA-3F62696FCD13}"/>
              </a:ext>
            </a:extLst>
          </p:cNvPr>
          <p:cNvSpPr/>
          <p:nvPr/>
        </p:nvSpPr>
        <p:spPr bwMode="white">
          <a:xfrm>
            <a:off x="1516630" y="6128513"/>
            <a:ext cx="580806" cy="38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89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8B236D-454C-294C-618F-248E837889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40000" cy="436153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BF91244-5332-8211-B375-7C7C658FDB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654"/>
          <a:stretch/>
        </p:blipFill>
        <p:spPr>
          <a:xfrm>
            <a:off x="983432" y="5414274"/>
            <a:ext cx="11340000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21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F91244-5332-8211-B375-7C7C658FDB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2"/>
          <a:stretch/>
        </p:blipFill>
        <p:spPr>
          <a:xfrm>
            <a:off x="911424" y="1148608"/>
            <a:ext cx="11340000" cy="161857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3A6DAE2-1C9E-C122-17C4-048E8C4A97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430" y="2767178"/>
            <a:ext cx="11340000" cy="412165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E673D4-3963-DEA5-4487-AA79D851E5E2}"/>
              </a:ext>
            </a:extLst>
          </p:cNvPr>
          <p:cNvSpPr/>
          <p:nvPr/>
        </p:nvSpPr>
        <p:spPr bwMode="white">
          <a:xfrm>
            <a:off x="10271455" y="3158353"/>
            <a:ext cx="333249" cy="39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27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A57AD-8CE2-AA69-6DBA-A9C1DE3003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56918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B6FB0C-FC23-DCE2-6FB8-F4AFCEAB5471}"/>
              </a:ext>
            </a:extLst>
          </p:cNvPr>
          <p:cNvSpPr/>
          <p:nvPr/>
        </p:nvSpPr>
        <p:spPr bwMode="white">
          <a:xfrm>
            <a:off x="4369469" y="6062358"/>
            <a:ext cx="856926" cy="39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77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72B233-0959-92E8-6D97-48450F0228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80" y="980728"/>
            <a:ext cx="11340000" cy="272596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6714B69-C491-55B1-AC49-F33752BDB2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736" y="3710948"/>
            <a:ext cx="11340000" cy="2916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00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385391B9-FF08-09BB-450D-72017089CA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1114652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765615-9B83-E0F7-6B3A-12FAAB3903C3}"/>
              </a:ext>
            </a:extLst>
          </p:cNvPr>
          <p:cNvSpPr/>
          <p:nvPr/>
        </p:nvSpPr>
        <p:spPr bwMode="white">
          <a:xfrm>
            <a:off x="983432" y="2708920"/>
            <a:ext cx="792088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765615-9B83-E0F7-6B3A-12FAAB3903C3}"/>
              </a:ext>
            </a:extLst>
          </p:cNvPr>
          <p:cNvSpPr/>
          <p:nvPr/>
        </p:nvSpPr>
        <p:spPr bwMode="white">
          <a:xfrm>
            <a:off x="839416" y="4149080"/>
            <a:ext cx="36724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765615-9B83-E0F7-6B3A-12FAAB3903C3}"/>
              </a:ext>
            </a:extLst>
          </p:cNvPr>
          <p:cNvSpPr/>
          <p:nvPr/>
        </p:nvSpPr>
        <p:spPr bwMode="white">
          <a:xfrm>
            <a:off x="983432" y="5041168"/>
            <a:ext cx="9505056" cy="6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765615-9B83-E0F7-6B3A-12FAAB3903C3}"/>
              </a:ext>
            </a:extLst>
          </p:cNvPr>
          <p:cNvSpPr/>
          <p:nvPr/>
        </p:nvSpPr>
        <p:spPr bwMode="white">
          <a:xfrm>
            <a:off x="967860" y="5905264"/>
            <a:ext cx="7144364" cy="65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58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CE873-1E4E-A3BE-B853-1F9AE6791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5397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3BF7C4-1860-06A7-B961-8B585F7100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03"/>
          <a:stretch/>
        </p:blipFill>
        <p:spPr>
          <a:xfrm>
            <a:off x="407368" y="1484784"/>
            <a:ext cx="11340000" cy="1862752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EC3BF7C4-1860-06A7-B961-8B585F7100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41" b="56397"/>
          <a:stretch/>
        </p:blipFill>
        <p:spPr>
          <a:xfrm>
            <a:off x="1199456" y="548680"/>
            <a:ext cx="4332126" cy="1140034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BEC860C4-2C52-57B5-66EC-DF80B926FD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28" y="3212976"/>
            <a:ext cx="11340000" cy="3688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89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26EDE4-26F8-FC64-6DC9-57DDDD1E72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48680"/>
            <a:ext cx="11340000" cy="93582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A4FA9CE-6CE7-5B1D-5824-BE76A8F09F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340768"/>
            <a:ext cx="11340000" cy="32203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0E6F77-34BE-FE4D-E7A4-69991D403DCA}"/>
              </a:ext>
            </a:extLst>
          </p:cNvPr>
          <p:cNvSpPr/>
          <p:nvPr/>
        </p:nvSpPr>
        <p:spPr bwMode="white">
          <a:xfrm>
            <a:off x="1127448" y="1502100"/>
            <a:ext cx="10585176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0E6F77-34BE-FE4D-E7A4-69991D403DCA}"/>
              </a:ext>
            </a:extLst>
          </p:cNvPr>
          <p:cNvSpPr/>
          <p:nvPr/>
        </p:nvSpPr>
        <p:spPr bwMode="white">
          <a:xfrm>
            <a:off x="1027168" y="3284984"/>
            <a:ext cx="4680520" cy="113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7FF96D8-1E0E-48E8-9795-83F007CC9F6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05" b="75318"/>
          <a:stretch/>
        </p:blipFill>
        <p:spPr>
          <a:xfrm>
            <a:off x="6168008" y="3501008"/>
            <a:ext cx="2664296" cy="842409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7FF96D8-1E0E-48E8-9795-83F007CC9F6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29"/>
          <a:stretch/>
        </p:blipFill>
        <p:spPr>
          <a:xfrm>
            <a:off x="1236720" y="4365104"/>
            <a:ext cx="11340000" cy="250415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CC3245-0ACA-43C6-911C-C233A6E43989}"/>
              </a:ext>
            </a:extLst>
          </p:cNvPr>
          <p:cNvSpPr/>
          <p:nvPr/>
        </p:nvSpPr>
        <p:spPr bwMode="white">
          <a:xfrm>
            <a:off x="6168008" y="3678758"/>
            <a:ext cx="2664296" cy="66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CC3245-0ACA-43C6-911C-C233A6E43989}"/>
              </a:ext>
            </a:extLst>
          </p:cNvPr>
          <p:cNvSpPr/>
          <p:nvPr/>
        </p:nvSpPr>
        <p:spPr bwMode="white">
          <a:xfrm>
            <a:off x="1018514" y="4437283"/>
            <a:ext cx="10118046" cy="71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CC3245-0ACA-43C6-911C-C233A6E43989}"/>
              </a:ext>
            </a:extLst>
          </p:cNvPr>
          <p:cNvSpPr/>
          <p:nvPr/>
        </p:nvSpPr>
        <p:spPr bwMode="white">
          <a:xfrm>
            <a:off x="1022570" y="5382852"/>
            <a:ext cx="4785398" cy="52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2CC3245-0ACA-43C6-911C-C233A6E43989}"/>
              </a:ext>
            </a:extLst>
          </p:cNvPr>
          <p:cNvSpPr/>
          <p:nvPr/>
        </p:nvSpPr>
        <p:spPr bwMode="white">
          <a:xfrm>
            <a:off x="1029264" y="6216074"/>
            <a:ext cx="8019064" cy="586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59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2E79BE-A0CA-BC6B-B8DF-EDF8A8E9A1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15805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87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92EA0AC-4F00-3DBF-EEA8-1FD6177753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542228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2CC3245-0ACA-43C6-911C-C233A6E43989}"/>
              </a:ext>
            </a:extLst>
          </p:cNvPr>
          <p:cNvSpPr/>
          <p:nvPr/>
        </p:nvSpPr>
        <p:spPr bwMode="white">
          <a:xfrm>
            <a:off x="767408" y="2060848"/>
            <a:ext cx="669674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CC3245-0ACA-43C6-911C-C233A6E43989}"/>
              </a:ext>
            </a:extLst>
          </p:cNvPr>
          <p:cNvSpPr/>
          <p:nvPr/>
        </p:nvSpPr>
        <p:spPr bwMode="white">
          <a:xfrm>
            <a:off x="776198" y="2996952"/>
            <a:ext cx="647193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CC3245-0ACA-43C6-911C-C233A6E43989}"/>
              </a:ext>
            </a:extLst>
          </p:cNvPr>
          <p:cNvSpPr/>
          <p:nvPr/>
        </p:nvSpPr>
        <p:spPr bwMode="white">
          <a:xfrm>
            <a:off x="734616" y="4368755"/>
            <a:ext cx="5937448" cy="114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CC3245-0ACA-43C6-911C-C233A6E43989}"/>
              </a:ext>
            </a:extLst>
          </p:cNvPr>
          <p:cNvSpPr/>
          <p:nvPr/>
        </p:nvSpPr>
        <p:spPr bwMode="white">
          <a:xfrm>
            <a:off x="780254" y="5805263"/>
            <a:ext cx="10284297" cy="66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90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0903F1-8590-A593-4988-02F8647419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09" y="1052736"/>
            <a:ext cx="11340000" cy="28077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F4E582-2887-FEF4-CE60-0568C98900A7}"/>
              </a:ext>
            </a:extLst>
          </p:cNvPr>
          <p:cNvSpPr/>
          <p:nvPr/>
        </p:nvSpPr>
        <p:spPr bwMode="white">
          <a:xfrm>
            <a:off x="10181212" y="3230167"/>
            <a:ext cx="361813" cy="39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8EB1325-6F75-EC51-69BF-4E6D412E84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09" y="3621722"/>
            <a:ext cx="11340000" cy="309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69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2882CD-4ADD-85F3-2BAF-F87DB97D30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75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23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7673F6-8215-7A9B-1DE8-6528180D2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47" y="1772816"/>
            <a:ext cx="11340000" cy="37836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F1FF3D-38CF-BCAB-BA80-DE6749245E9F}"/>
              </a:ext>
            </a:extLst>
          </p:cNvPr>
          <p:cNvSpPr/>
          <p:nvPr/>
        </p:nvSpPr>
        <p:spPr bwMode="white">
          <a:xfrm>
            <a:off x="10188729" y="3078503"/>
            <a:ext cx="371335" cy="39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07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8DC73F-2EE3-FDA9-05CC-B40D811DA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0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22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534C28F-4091-38B4-9C49-A8EA749051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5670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D5318017-3993-AC8C-0A79-0129038CBB8E}"/>
              </a:ext>
            </a:extLst>
          </p:cNvPr>
          <p:cNvSpPr/>
          <p:nvPr/>
        </p:nvSpPr>
        <p:spPr bwMode="white">
          <a:xfrm>
            <a:off x="984919" y="2852936"/>
            <a:ext cx="5255097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318017-3993-AC8C-0A79-0129038CBB8E}"/>
              </a:ext>
            </a:extLst>
          </p:cNvPr>
          <p:cNvSpPr/>
          <p:nvPr/>
        </p:nvSpPr>
        <p:spPr bwMode="white">
          <a:xfrm>
            <a:off x="839416" y="4365104"/>
            <a:ext cx="23762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318017-3993-AC8C-0A79-0129038CBB8E}"/>
              </a:ext>
            </a:extLst>
          </p:cNvPr>
          <p:cNvSpPr/>
          <p:nvPr/>
        </p:nvSpPr>
        <p:spPr bwMode="white">
          <a:xfrm>
            <a:off x="832789" y="5234472"/>
            <a:ext cx="9511683" cy="64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318017-3993-AC8C-0A79-0129038CBB8E}"/>
              </a:ext>
            </a:extLst>
          </p:cNvPr>
          <p:cNvSpPr/>
          <p:nvPr/>
        </p:nvSpPr>
        <p:spPr bwMode="white">
          <a:xfrm>
            <a:off x="937346" y="6083356"/>
            <a:ext cx="4438574" cy="73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0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B215FB-396C-3B44-0551-FFBCFC0FA1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8167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0575C1-1A6A-17A9-2254-618543690BDB}"/>
              </a:ext>
            </a:extLst>
          </p:cNvPr>
          <p:cNvSpPr/>
          <p:nvPr/>
        </p:nvSpPr>
        <p:spPr bwMode="white">
          <a:xfrm>
            <a:off x="10438771" y="5465530"/>
            <a:ext cx="437984" cy="39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074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9B133D-D433-522E-556B-33808374BC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844824"/>
            <a:ext cx="11340000" cy="3148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76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2025-06-23T07:37:36Z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