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49" r:id="rId3"/>
    <p:sldId id="348" r:id="rId4"/>
    <p:sldId id="350" r:id="rId5"/>
    <p:sldId id="351" r:id="rId6"/>
    <p:sldId id="343" r:id="rId7"/>
    <p:sldId id="342" r:id="rId8"/>
    <p:sldId id="352" r:id="rId9"/>
    <p:sldId id="353" r:id="rId10"/>
    <p:sldId id="339" r:id="rId11"/>
    <p:sldId id="338" r:id="rId12"/>
    <p:sldId id="337" r:id="rId13"/>
    <p:sldId id="336" r:id="rId14"/>
    <p:sldId id="354" r:id="rId15"/>
    <p:sldId id="334" r:id="rId16"/>
    <p:sldId id="355" r:id="rId17"/>
    <p:sldId id="331" r:id="rId18"/>
    <p:sldId id="330" r:id="rId19"/>
    <p:sldId id="329" r:id="rId20"/>
    <p:sldId id="356" r:id="rId21"/>
    <p:sldId id="328" r:id="rId22"/>
    <p:sldId id="357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3143" y="2948047"/>
            <a:ext cx="7085714" cy="9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7A5EF9-E3E2-1795-512B-01786A8A2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72816"/>
            <a:ext cx="11340000" cy="35286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079EFE-8273-C69D-681D-FEBCAEA86737}"/>
              </a:ext>
            </a:extLst>
          </p:cNvPr>
          <p:cNvSpPr/>
          <p:nvPr/>
        </p:nvSpPr>
        <p:spPr bwMode="white">
          <a:xfrm>
            <a:off x="10620873" y="3155650"/>
            <a:ext cx="371335" cy="39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43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0E8D78-E4E4-0940-4302-F264FE170D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0"/>
          <a:stretch/>
        </p:blipFill>
        <p:spPr>
          <a:xfrm>
            <a:off x="1020696" y="1124744"/>
            <a:ext cx="10619920" cy="537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27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0B4C3D-4158-3AF1-161F-D77790DDA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54192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140729-733B-18AA-EAB8-5C47D97A8727}"/>
              </a:ext>
            </a:extLst>
          </p:cNvPr>
          <p:cNvSpPr/>
          <p:nvPr/>
        </p:nvSpPr>
        <p:spPr bwMode="white">
          <a:xfrm>
            <a:off x="10544701" y="2905750"/>
            <a:ext cx="342770" cy="3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88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D4026-696D-632F-3674-0537DCCC7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50975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1CB8AB-1177-521C-8A19-D3F35B3C655B}"/>
              </a:ext>
            </a:extLst>
          </p:cNvPr>
          <p:cNvSpPr/>
          <p:nvPr/>
        </p:nvSpPr>
        <p:spPr bwMode="white">
          <a:xfrm>
            <a:off x="10434608" y="3282317"/>
            <a:ext cx="361813" cy="39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83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3F3879F-7867-D654-9594-C0DE947ABA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17932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ED82ED3-62FA-5226-FCEA-0D02CDBF94C1}"/>
              </a:ext>
            </a:extLst>
          </p:cNvPr>
          <p:cNvSpPr/>
          <p:nvPr/>
        </p:nvSpPr>
        <p:spPr bwMode="white">
          <a:xfrm>
            <a:off x="1351182" y="3645024"/>
            <a:ext cx="712108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D82ED3-62FA-5226-FCEA-0D02CDBF94C1}"/>
              </a:ext>
            </a:extLst>
          </p:cNvPr>
          <p:cNvSpPr/>
          <p:nvPr/>
        </p:nvSpPr>
        <p:spPr bwMode="white">
          <a:xfrm>
            <a:off x="1351182" y="5229200"/>
            <a:ext cx="7697146" cy="107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82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641CDE-2ED1-4FCE-EA7F-97035B584B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449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94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2792604-CF43-7999-86AD-13ADD64103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04664"/>
            <a:ext cx="11340000" cy="370730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697242B-ADD9-021E-6E9B-A91754F77B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05064"/>
            <a:ext cx="11340000" cy="27532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D82ED3-62FA-5226-FCEA-0D02CDBF94C1}"/>
              </a:ext>
            </a:extLst>
          </p:cNvPr>
          <p:cNvSpPr/>
          <p:nvPr/>
        </p:nvSpPr>
        <p:spPr bwMode="white">
          <a:xfrm>
            <a:off x="1270720" y="1988841"/>
            <a:ext cx="921776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D82ED3-62FA-5226-FCEA-0D02CDBF94C1}"/>
              </a:ext>
            </a:extLst>
          </p:cNvPr>
          <p:cNvSpPr/>
          <p:nvPr/>
        </p:nvSpPr>
        <p:spPr bwMode="white">
          <a:xfrm>
            <a:off x="1248678" y="3501010"/>
            <a:ext cx="6935554" cy="61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D82ED3-62FA-5226-FCEA-0D02CDBF94C1}"/>
              </a:ext>
            </a:extLst>
          </p:cNvPr>
          <p:cNvSpPr/>
          <p:nvPr/>
        </p:nvSpPr>
        <p:spPr bwMode="white">
          <a:xfrm>
            <a:off x="1127448" y="4255986"/>
            <a:ext cx="10153128" cy="241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51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117034-33E7-77F3-DDD4-5CA1ACD96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15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92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B7B917-3520-9B51-96CD-C429C9564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43" y="1412776"/>
            <a:ext cx="11340000" cy="40460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3FE46F-0ED3-44D3-8C9B-BDEA5B6B5C60}"/>
              </a:ext>
            </a:extLst>
          </p:cNvPr>
          <p:cNvSpPr/>
          <p:nvPr/>
        </p:nvSpPr>
        <p:spPr bwMode="white">
          <a:xfrm>
            <a:off x="4404150" y="4704977"/>
            <a:ext cx="571284" cy="51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45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568AC-8EF8-55E1-1BC4-D5678FEA3C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236708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35C2C2C-D3A0-1B58-6B45-E212EE0852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924944"/>
            <a:ext cx="11340000" cy="38974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D82ED3-62FA-5226-FCEA-0D02CDBF94C1}"/>
              </a:ext>
            </a:extLst>
          </p:cNvPr>
          <p:cNvSpPr/>
          <p:nvPr/>
        </p:nvSpPr>
        <p:spPr bwMode="white">
          <a:xfrm>
            <a:off x="407368" y="3140969"/>
            <a:ext cx="1072919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D82ED3-62FA-5226-FCEA-0D02CDBF94C1}"/>
              </a:ext>
            </a:extLst>
          </p:cNvPr>
          <p:cNvSpPr/>
          <p:nvPr/>
        </p:nvSpPr>
        <p:spPr bwMode="white">
          <a:xfrm>
            <a:off x="623392" y="4797151"/>
            <a:ext cx="10729192" cy="1872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5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620AA4-599F-AB8A-6752-C23F2C0E51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856440"/>
            <a:ext cx="11340000" cy="39526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C7691E-0FF7-60FB-E0DE-1A51611AE95A}"/>
              </a:ext>
            </a:extLst>
          </p:cNvPr>
          <p:cNvSpPr/>
          <p:nvPr/>
        </p:nvSpPr>
        <p:spPr bwMode="white">
          <a:xfrm>
            <a:off x="10735224" y="2999306"/>
            <a:ext cx="333249" cy="39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C54BFC9-5287-9A2B-FE4A-C0D74C6A0C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48680"/>
            <a:ext cx="9899840" cy="237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581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8AB62F8-1C94-5188-A5D0-EA741CAF0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16832"/>
            <a:ext cx="11340000" cy="308271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ED82ED3-62FA-5226-FCEA-0D02CDBF94C1}"/>
              </a:ext>
            </a:extLst>
          </p:cNvPr>
          <p:cNvSpPr/>
          <p:nvPr/>
        </p:nvSpPr>
        <p:spPr bwMode="white">
          <a:xfrm>
            <a:off x="623392" y="3458191"/>
            <a:ext cx="5328592" cy="762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D82ED3-62FA-5226-FCEA-0D02CDBF94C1}"/>
              </a:ext>
            </a:extLst>
          </p:cNvPr>
          <p:cNvSpPr/>
          <p:nvPr/>
        </p:nvSpPr>
        <p:spPr bwMode="white">
          <a:xfrm>
            <a:off x="744352" y="4387482"/>
            <a:ext cx="3119400" cy="55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63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85C5D-C52B-F22E-0020-B1FC0B59D3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88" y="1340768"/>
            <a:ext cx="11340000" cy="4607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4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FEB1071-FFE5-FBFC-117A-20B7F22C79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522961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ED82ED3-62FA-5226-FCEA-0D02CDBF94C1}"/>
              </a:ext>
            </a:extLst>
          </p:cNvPr>
          <p:cNvSpPr/>
          <p:nvPr/>
        </p:nvSpPr>
        <p:spPr bwMode="white">
          <a:xfrm>
            <a:off x="767408" y="3140968"/>
            <a:ext cx="62646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D82ED3-62FA-5226-FCEA-0D02CDBF94C1}"/>
              </a:ext>
            </a:extLst>
          </p:cNvPr>
          <p:cNvSpPr/>
          <p:nvPr/>
        </p:nvSpPr>
        <p:spPr bwMode="white">
          <a:xfrm>
            <a:off x="742322" y="4077072"/>
            <a:ext cx="10394238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12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D8252-2C9E-DF96-5EB5-8681C7555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340768"/>
            <a:ext cx="11340000" cy="40943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E608DC-5920-6046-C795-CA38B950DE29}"/>
              </a:ext>
            </a:extLst>
          </p:cNvPr>
          <p:cNvSpPr/>
          <p:nvPr/>
        </p:nvSpPr>
        <p:spPr bwMode="white">
          <a:xfrm>
            <a:off x="8621992" y="3054700"/>
            <a:ext cx="314205" cy="25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64C0E7-4B88-9DFF-FB62-8B0C7E779711}"/>
              </a:ext>
            </a:extLst>
          </p:cNvPr>
          <p:cNvSpPr/>
          <p:nvPr/>
        </p:nvSpPr>
        <p:spPr bwMode="white">
          <a:xfrm>
            <a:off x="8383957" y="4265849"/>
            <a:ext cx="1287803" cy="63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27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3C980E2-6929-52CF-4E02-8F27A5FF54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41921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56B41E3-66BA-43C0-ABCD-94346F0FA1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02"/>
          <a:stretch/>
        </p:blipFill>
        <p:spPr>
          <a:xfrm>
            <a:off x="7136035" y="2259369"/>
            <a:ext cx="4445014" cy="38708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7610D1-1016-8502-9B36-C46CB1E2E147}"/>
              </a:ext>
            </a:extLst>
          </p:cNvPr>
          <p:cNvSpPr/>
          <p:nvPr/>
        </p:nvSpPr>
        <p:spPr bwMode="white">
          <a:xfrm>
            <a:off x="1199456" y="4077072"/>
            <a:ext cx="482453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7610D1-1016-8502-9B36-C46CB1E2E147}"/>
              </a:ext>
            </a:extLst>
          </p:cNvPr>
          <p:cNvSpPr/>
          <p:nvPr/>
        </p:nvSpPr>
        <p:spPr bwMode="white">
          <a:xfrm>
            <a:off x="1703512" y="5463835"/>
            <a:ext cx="482453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7610D1-1016-8502-9B36-C46CB1E2E147}"/>
              </a:ext>
            </a:extLst>
          </p:cNvPr>
          <p:cNvSpPr/>
          <p:nvPr/>
        </p:nvSpPr>
        <p:spPr bwMode="white">
          <a:xfrm>
            <a:off x="7032104" y="3861048"/>
            <a:ext cx="4550350" cy="119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7610D1-1016-8502-9B36-C46CB1E2E147}"/>
              </a:ext>
            </a:extLst>
          </p:cNvPr>
          <p:cNvSpPr/>
          <p:nvPr/>
        </p:nvSpPr>
        <p:spPr bwMode="white">
          <a:xfrm>
            <a:off x="8472264" y="5489880"/>
            <a:ext cx="2808312" cy="74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00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C17CE6D-4C93-08C1-7E40-B76C4F0BC8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46512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8070848-95CA-ABDF-6A9D-CA92E4E437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04"/>
          <a:stretch/>
        </p:blipFill>
        <p:spPr>
          <a:xfrm>
            <a:off x="6456040" y="1340768"/>
            <a:ext cx="5635576" cy="42112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7610D1-1016-8502-9B36-C46CB1E2E147}"/>
              </a:ext>
            </a:extLst>
          </p:cNvPr>
          <p:cNvSpPr/>
          <p:nvPr/>
        </p:nvSpPr>
        <p:spPr bwMode="white">
          <a:xfrm>
            <a:off x="488726" y="3068960"/>
            <a:ext cx="572752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7610D1-1016-8502-9B36-C46CB1E2E147}"/>
              </a:ext>
            </a:extLst>
          </p:cNvPr>
          <p:cNvSpPr/>
          <p:nvPr/>
        </p:nvSpPr>
        <p:spPr bwMode="white">
          <a:xfrm>
            <a:off x="1199456" y="4744052"/>
            <a:ext cx="482453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7610D1-1016-8502-9B36-C46CB1E2E147}"/>
              </a:ext>
            </a:extLst>
          </p:cNvPr>
          <p:cNvSpPr/>
          <p:nvPr/>
        </p:nvSpPr>
        <p:spPr bwMode="white">
          <a:xfrm>
            <a:off x="6488492" y="3068960"/>
            <a:ext cx="515212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7610D1-1016-8502-9B36-C46CB1E2E147}"/>
              </a:ext>
            </a:extLst>
          </p:cNvPr>
          <p:cNvSpPr/>
          <p:nvPr/>
        </p:nvSpPr>
        <p:spPr bwMode="white">
          <a:xfrm>
            <a:off x="8184232" y="4437113"/>
            <a:ext cx="216024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13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C7E3AC-8AED-FAD3-7AB7-412639C7C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3468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84ED4D-F40B-59E4-E3F0-B771F043867F}"/>
              </a:ext>
            </a:extLst>
          </p:cNvPr>
          <p:cNvSpPr/>
          <p:nvPr/>
        </p:nvSpPr>
        <p:spPr bwMode="white">
          <a:xfrm>
            <a:off x="10582787" y="3291922"/>
            <a:ext cx="437984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5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93397D-2176-7109-1E94-BB455579C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0735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0C1FF1-075F-2427-56A4-0DEB297B8E37}"/>
              </a:ext>
            </a:extLst>
          </p:cNvPr>
          <p:cNvSpPr/>
          <p:nvPr/>
        </p:nvSpPr>
        <p:spPr bwMode="white">
          <a:xfrm>
            <a:off x="9311081" y="2047645"/>
            <a:ext cx="1123526" cy="41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7610D1-1016-8502-9B36-C46CB1E2E147}"/>
              </a:ext>
            </a:extLst>
          </p:cNvPr>
          <p:cNvSpPr/>
          <p:nvPr/>
        </p:nvSpPr>
        <p:spPr bwMode="white">
          <a:xfrm>
            <a:off x="2531836" y="4625888"/>
            <a:ext cx="3755547" cy="65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58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E839C33-3C90-ADFA-0247-9A9EF1D10C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4" r="41951" b="83426"/>
          <a:stretch/>
        </p:blipFill>
        <p:spPr>
          <a:xfrm>
            <a:off x="2855640" y="621778"/>
            <a:ext cx="5616624" cy="9361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E839C33-3C90-ADFA-0247-9A9EF1D10C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58" r="47905"/>
          <a:stretch/>
        </p:blipFill>
        <p:spPr>
          <a:xfrm>
            <a:off x="2999656" y="1557882"/>
            <a:ext cx="5328592" cy="52882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079EFE-8273-C69D-681D-FEBCAEA86737}"/>
              </a:ext>
            </a:extLst>
          </p:cNvPr>
          <p:cNvSpPr/>
          <p:nvPr/>
        </p:nvSpPr>
        <p:spPr bwMode="white">
          <a:xfrm>
            <a:off x="3287688" y="3717032"/>
            <a:ext cx="46805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079EFE-8273-C69D-681D-FEBCAEA86737}"/>
              </a:ext>
            </a:extLst>
          </p:cNvPr>
          <p:cNvSpPr/>
          <p:nvPr/>
        </p:nvSpPr>
        <p:spPr bwMode="white">
          <a:xfrm>
            <a:off x="3323692" y="4581128"/>
            <a:ext cx="468052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079EFE-8273-C69D-681D-FEBCAEA86737}"/>
              </a:ext>
            </a:extLst>
          </p:cNvPr>
          <p:cNvSpPr/>
          <p:nvPr/>
        </p:nvSpPr>
        <p:spPr bwMode="white">
          <a:xfrm>
            <a:off x="3323692" y="5852096"/>
            <a:ext cx="4680520" cy="99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59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9067FBF-48A1-5451-6C82-EF333F54EF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6"/>
          <a:stretch/>
        </p:blipFill>
        <p:spPr>
          <a:xfrm>
            <a:off x="1991544" y="980728"/>
            <a:ext cx="8424936" cy="503694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7079EFE-8273-C69D-681D-FEBCAEA86737}"/>
              </a:ext>
            </a:extLst>
          </p:cNvPr>
          <p:cNvSpPr/>
          <p:nvPr/>
        </p:nvSpPr>
        <p:spPr bwMode="white">
          <a:xfrm>
            <a:off x="1703512" y="2636912"/>
            <a:ext cx="74168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079EFE-8273-C69D-681D-FEBCAEA86737}"/>
              </a:ext>
            </a:extLst>
          </p:cNvPr>
          <p:cNvSpPr/>
          <p:nvPr/>
        </p:nvSpPr>
        <p:spPr bwMode="white">
          <a:xfrm>
            <a:off x="1979890" y="3499198"/>
            <a:ext cx="8220566" cy="93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079EFE-8273-C69D-681D-FEBCAEA86737}"/>
              </a:ext>
            </a:extLst>
          </p:cNvPr>
          <p:cNvSpPr/>
          <p:nvPr/>
        </p:nvSpPr>
        <p:spPr bwMode="white">
          <a:xfrm>
            <a:off x="1977962" y="4869161"/>
            <a:ext cx="8222493" cy="114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80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2025-06-23T07:59:45Z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