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6" r:id="rId4"/>
    <p:sldId id="334" r:id="rId5"/>
    <p:sldId id="332" r:id="rId6"/>
    <p:sldId id="330" r:id="rId7"/>
    <p:sldId id="337" r:id="rId8"/>
    <p:sldId id="327" r:id="rId9"/>
    <p:sldId id="338" r:id="rId10"/>
    <p:sldId id="339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5" y="3059959"/>
            <a:ext cx="11809310" cy="738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976981B-11D2-523A-A26C-FF4E677DA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836712"/>
            <a:ext cx="9673885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B8294B5-90A6-1D6C-E8CA-C3BB991880DB}"/>
              </a:ext>
            </a:extLst>
          </p:cNvPr>
          <p:cNvSpPr/>
          <p:nvPr/>
        </p:nvSpPr>
        <p:spPr bwMode="white">
          <a:xfrm>
            <a:off x="2495600" y="1772816"/>
            <a:ext cx="63367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294B5-90A6-1D6C-E8CA-C3BB991880DB}"/>
              </a:ext>
            </a:extLst>
          </p:cNvPr>
          <p:cNvSpPr/>
          <p:nvPr/>
        </p:nvSpPr>
        <p:spPr bwMode="white">
          <a:xfrm>
            <a:off x="2999656" y="2924944"/>
            <a:ext cx="627814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8294B5-90A6-1D6C-E8CA-C3BB991880DB}"/>
              </a:ext>
            </a:extLst>
          </p:cNvPr>
          <p:cNvSpPr/>
          <p:nvPr/>
        </p:nvSpPr>
        <p:spPr bwMode="white">
          <a:xfrm>
            <a:off x="3359696" y="4206862"/>
            <a:ext cx="6278142" cy="95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8294B5-90A6-1D6C-E8CA-C3BB991880DB}"/>
              </a:ext>
            </a:extLst>
          </p:cNvPr>
          <p:cNvSpPr/>
          <p:nvPr/>
        </p:nvSpPr>
        <p:spPr bwMode="white">
          <a:xfrm>
            <a:off x="2494594" y="5430998"/>
            <a:ext cx="6278142" cy="59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8294B5-90A6-1D6C-E8CA-C3BB991880DB}"/>
              </a:ext>
            </a:extLst>
          </p:cNvPr>
          <p:cNvSpPr/>
          <p:nvPr/>
        </p:nvSpPr>
        <p:spPr bwMode="white">
          <a:xfrm>
            <a:off x="2063552" y="6133692"/>
            <a:ext cx="6278142" cy="59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73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154D0-90C3-6EA9-439A-6BB0F94F42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88840"/>
            <a:ext cx="11340000" cy="2764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342CD5-80B1-C8FC-53DD-76F6D4177076}"/>
              </a:ext>
            </a:extLst>
          </p:cNvPr>
          <p:cNvSpPr/>
          <p:nvPr/>
        </p:nvSpPr>
        <p:spPr bwMode="white">
          <a:xfrm>
            <a:off x="1031617" y="3977816"/>
            <a:ext cx="3095528" cy="77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E7FAFAD-CCEA-D744-FA3C-2D69280C1C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/>
          <a:stretch/>
        </p:blipFill>
        <p:spPr>
          <a:xfrm>
            <a:off x="6215376" y="2940531"/>
            <a:ext cx="5328592" cy="181621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C8374C-9A22-9F42-B62E-5A3B52040041}"/>
              </a:ext>
            </a:extLst>
          </p:cNvPr>
          <p:cNvSpPr/>
          <p:nvPr/>
        </p:nvSpPr>
        <p:spPr bwMode="white">
          <a:xfrm>
            <a:off x="6177290" y="4211882"/>
            <a:ext cx="3998526" cy="84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E0E1A-6841-F33B-F431-75FF2CA25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556792"/>
            <a:ext cx="11340000" cy="17537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ECAD3C-E98E-6B39-5A52-7F7320B35105}"/>
              </a:ext>
            </a:extLst>
          </p:cNvPr>
          <p:cNvSpPr/>
          <p:nvPr/>
        </p:nvSpPr>
        <p:spPr bwMode="white">
          <a:xfrm>
            <a:off x="2097474" y="2681673"/>
            <a:ext cx="3829870" cy="6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7E65F950-F937-BEA6-02B7-BF5FC207BC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310575"/>
            <a:ext cx="11340000" cy="2695945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DD360E-9016-24DA-2DA1-CA3CA35CE130}"/>
              </a:ext>
            </a:extLst>
          </p:cNvPr>
          <p:cNvSpPr/>
          <p:nvPr/>
        </p:nvSpPr>
        <p:spPr bwMode="white">
          <a:xfrm>
            <a:off x="2097474" y="4149080"/>
            <a:ext cx="4214550" cy="7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D37F119-BE79-AEF5-CCD7-4A795A9BBA5E}"/>
              </a:ext>
            </a:extLst>
          </p:cNvPr>
          <p:cNvSpPr/>
          <p:nvPr/>
        </p:nvSpPr>
        <p:spPr bwMode="white">
          <a:xfrm>
            <a:off x="3944628" y="5311100"/>
            <a:ext cx="1431292" cy="6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60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284FD-1B6A-7DAF-1306-D220CABDB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700808"/>
            <a:ext cx="11340000" cy="2525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3D0437-5E6A-C45D-08D1-062EC65963AD}"/>
              </a:ext>
            </a:extLst>
          </p:cNvPr>
          <p:cNvSpPr/>
          <p:nvPr/>
        </p:nvSpPr>
        <p:spPr bwMode="white">
          <a:xfrm>
            <a:off x="2025466" y="2609664"/>
            <a:ext cx="4765974" cy="65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21904E-A411-3E7C-E5FA-56F89173A18C}"/>
              </a:ext>
            </a:extLst>
          </p:cNvPr>
          <p:cNvSpPr/>
          <p:nvPr/>
        </p:nvSpPr>
        <p:spPr bwMode="white">
          <a:xfrm>
            <a:off x="3805969" y="3617776"/>
            <a:ext cx="1833343" cy="60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61C0604-634E-DDC8-15E3-AC532E69EF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482" y="4172723"/>
            <a:ext cx="11340000" cy="1702702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F6D968-C472-C5CB-268E-4AD40B04A726}"/>
              </a:ext>
            </a:extLst>
          </p:cNvPr>
          <p:cNvSpPr/>
          <p:nvPr/>
        </p:nvSpPr>
        <p:spPr bwMode="white">
          <a:xfrm>
            <a:off x="2033396" y="5135339"/>
            <a:ext cx="4566660" cy="74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81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8036A-951C-02A1-A3CF-0542BC6C2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1340000" cy="275270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ACE8C12-DCA0-9606-44F6-1D4206273B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80"/>
          <a:stretch/>
        </p:blipFill>
        <p:spPr>
          <a:xfrm>
            <a:off x="6498195" y="2642127"/>
            <a:ext cx="4685733" cy="2661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7C96BC-23E3-EFDD-8501-5ED7A908980C}"/>
              </a:ext>
            </a:extLst>
          </p:cNvPr>
          <p:cNvSpPr/>
          <p:nvPr/>
        </p:nvSpPr>
        <p:spPr bwMode="white">
          <a:xfrm>
            <a:off x="1338692" y="3545768"/>
            <a:ext cx="3364516" cy="75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8D2A4D-9EC1-D4CA-DB53-3D1A2FED0C2F}"/>
              </a:ext>
            </a:extLst>
          </p:cNvPr>
          <p:cNvSpPr/>
          <p:nvPr/>
        </p:nvSpPr>
        <p:spPr bwMode="white">
          <a:xfrm>
            <a:off x="6464184" y="3689784"/>
            <a:ext cx="42876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EC5AD1-5802-EF0D-9672-D991EB948811}"/>
              </a:ext>
            </a:extLst>
          </p:cNvPr>
          <p:cNvSpPr/>
          <p:nvPr/>
        </p:nvSpPr>
        <p:spPr bwMode="white">
          <a:xfrm>
            <a:off x="8159592" y="4625888"/>
            <a:ext cx="1584176" cy="65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12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11D37D-7A9E-06A1-88EB-755E48A435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0" y="2060848"/>
            <a:ext cx="11340000" cy="2667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ED4868-77C2-B3D1-4E24-DC865C7D61E8}"/>
              </a:ext>
            </a:extLst>
          </p:cNvPr>
          <p:cNvSpPr/>
          <p:nvPr/>
        </p:nvSpPr>
        <p:spPr bwMode="white">
          <a:xfrm>
            <a:off x="814184" y="3041712"/>
            <a:ext cx="4837982" cy="89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9184E1-8231-63B0-4547-51FFD0511E9C}"/>
              </a:ext>
            </a:extLst>
          </p:cNvPr>
          <p:cNvSpPr/>
          <p:nvPr/>
        </p:nvSpPr>
        <p:spPr bwMode="white">
          <a:xfrm>
            <a:off x="2594687" y="4049824"/>
            <a:ext cx="2625431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C2B2FC95-5E9A-770F-CD09-64EFE3A950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6"/>
          <a:stretch/>
        </p:blipFill>
        <p:spPr>
          <a:xfrm>
            <a:off x="7092326" y="2376800"/>
            <a:ext cx="4392488" cy="1559528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131691-74F1-13E7-3177-8DFA0F0B3228}"/>
              </a:ext>
            </a:extLst>
          </p:cNvPr>
          <p:cNvSpPr/>
          <p:nvPr/>
        </p:nvSpPr>
        <p:spPr bwMode="white">
          <a:xfrm>
            <a:off x="7054240" y="3257736"/>
            <a:ext cx="414254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26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21C8147-3637-63D0-DE32-2971246D3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412776"/>
            <a:ext cx="11340000" cy="447807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45F911B-1FB4-1945-FD4C-4401B49F692F}"/>
              </a:ext>
            </a:extLst>
          </p:cNvPr>
          <p:cNvSpPr/>
          <p:nvPr/>
        </p:nvSpPr>
        <p:spPr bwMode="white">
          <a:xfrm>
            <a:off x="2562828" y="3327866"/>
            <a:ext cx="5045340" cy="6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6EB771-483B-7F31-1EF7-AF089CA00C80}"/>
              </a:ext>
            </a:extLst>
          </p:cNvPr>
          <p:cNvSpPr/>
          <p:nvPr/>
        </p:nvSpPr>
        <p:spPr bwMode="white">
          <a:xfrm>
            <a:off x="4343332" y="4414038"/>
            <a:ext cx="2237531" cy="3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8D1829-0AC3-8402-2712-431E75C50A08}"/>
              </a:ext>
            </a:extLst>
          </p:cNvPr>
          <p:cNvSpPr/>
          <p:nvPr/>
        </p:nvSpPr>
        <p:spPr bwMode="white">
          <a:xfrm>
            <a:off x="4343332" y="5300125"/>
            <a:ext cx="1392628" cy="5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36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784A4-5FEE-8254-1D2F-673A1BD5C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988840"/>
            <a:ext cx="11340000" cy="2734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294B5-90A6-1D6C-E8CA-C3BB991880DB}"/>
              </a:ext>
            </a:extLst>
          </p:cNvPr>
          <p:cNvSpPr/>
          <p:nvPr/>
        </p:nvSpPr>
        <p:spPr bwMode="white">
          <a:xfrm>
            <a:off x="1233378" y="3113720"/>
            <a:ext cx="6278142" cy="59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D5B259-DA88-D7A7-A287-C5B5D747F861}"/>
              </a:ext>
            </a:extLst>
          </p:cNvPr>
          <p:cNvSpPr/>
          <p:nvPr/>
        </p:nvSpPr>
        <p:spPr bwMode="white">
          <a:xfrm>
            <a:off x="2975017" y="4121832"/>
            <a:ext cx="2016224" cy="60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58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F23B286-12E7-044C-F43B-E99D51817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692696"/>
            <a:ext cx="1071502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B8294B5-90A6-1D6C-E8CA-C3BB991880DB}"/>
              </a:ext>
            </a:extLst>
          </p:cNvPr>
          <p:cNvSpPr/>
          <p:nvPr/>
        </p:nvSpPr>
        <p:spPr bwMode="white">
          <a:xfrm>
            <a:off x="3431704" y="3140968"/>
            <a:ext cx="475252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294B5-90A6-1D6C-E8CA-C3BB991880DB}"/>
              </a:ext>
            </a:extLst>
          </p:cNvPr>
          <p:cNvSpPr/>
          <p:nvPr/>
        </p:nvSpPr>
        <p:spPr bwMode="white">
          <a:xfrm>
            <a:off x="4799856" y="4624828"/>
            <a:ext cx="2880320" cy="118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8294B5-90A6-1D6C-E8CA-C3BB991880DB}"/>
              </a:ext>
            </a:extLst>
          </p:cNvPr>
          <p:cNvSpPr/>
          <p:nvPr/>
        </p:nvSpPr>
        <p:spPr bwMode="white">
          <a:xfrm>
            <a:off x="4439816" y="6021580"/>
            <a:ext cx="6278142" cy="59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41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