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4" r:id="rId4"/>
    <p:sldId id="353" r:id="rId5"/>
    <p:sldId id="352" r:id="rId6"/>
    <p:sldId id="350" r:id="rId7"/>
    <p:sldId id="349" r:id="rId8"/>
    <p:sldId id="355" r:id="rId9"/>
    <p:sldId id="356" r:id="rId10"/>
    <p:sldId id="357" r:id="rId11"/>
    <p:sldId id="358" r:id="rId12"/>
    <p:sldId id="344" r:id="rId13"/>
    <p:sldId id="343" r:id="rId14"/>
    <p:sldId id="342" r:id="rId15"/>
    <p:sldId id="341" r:id="rId16"/>
    <p:sldId id="339" r:id="rId17"/>
    <p:sldId id="338" r:id="rId18"/>
    <p:sldId id="336" r:id="rId19"/>
    <p:sldId id="335" r:id="rId20"/>
    <p:sldId id="359" r:id="rId21"/>
    <p:sldId id="333" r:id="rId22"/>
    <p:sldId id="360" r:id="rId23"/>
    <p:sldId id="361" r:id="rId24"/>
    <p:sldId id="330" r:id="rId25"/>
    <p:sldId id="329" r:id="rId26"/>
    <p:sldId id="363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2666" y="2224238"/>
            <a:ext cx="6866667" cy="24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144B974-DF28-CB6E-BAF8-14CBCFC852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758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2B73864-A408-960F-B232-7C4F4502D1C3}"/>
              </a:ext>
            </a:extLst>
          </p:cNvPr>
          <p:cNvSpPr/>
          <p:nvPr/>
        </p:nvSpPr>
        <p:spPr bwMode="white">
          <a:xfrm>
            <a:off x="2999656" y="3027146"/>
            <a:ext cx="8700344" cy="72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4E4162-9AD4-0831-AD1E-3A8A4689BEB4}"/>
              </a:ext>
            </a:extLst>
          </p:cNvPr>
          <p:cNvSpPr/>
          <p:nvPr/>
        </p:nvSpPr>
        <p:spPr bwMode="white">
          <a:xfrm>
            <a:off x="695400" y="4077072"/>
            <a:ext cx="7824447" cy="62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5838B1-BFA1-5954-5C91-EB7E92A9334E}"/>
              </a:ext>
            </a:extLst>
          </p:cNvPr>
          <p:cNvSpPr/>
          <p:nvPr/>
        </p:nvSpPr>
        <p:spPr bwMode="white">
          <a:xfrm>
            <a:off x="2778438" y="5087886"/>
            <a:ext cx="2447002" cy="45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27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E7CF281-1A16-FC64-4E39-53AC5D714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556792"/>
            <a:ext cx="11340000" cy="350805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2B73864-A408-960F-B232-7C4F4502D1C3}"/>
              </a:ext>
            </a:extLst>
          </p:cNvPr>
          <p:cNvSpPr/>
          <p:nvPr/>
        </p:nvSpPr>
        <p:spPr bwMode="white">
          <a:xfrm>
            <a:off x="2279576" y="2553088"/>
            <a:ext cx="8064896" cy="2511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31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A33D25-579F-3C9D-5A5C-398DFEE333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40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26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D9468B-EADD-0C3B-CFAE-B20357673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46447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00C6E7-9A7E-5568-0D97-5B39F5A23F24}"/>
              </a:ext>
            </a:extLst>
          </p:cNvPr>
          <p:cNvSpPr/>
          <p:nvPr/>
        </p:nvSpPr>
        <p:spPr bwMode="white">
          <a:xfrm>
            <a:off x="10135375" y="3596870"/>
            <a:ext cx="371335" cy="39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19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9F12A5-5032-321F-45DD-A9C49C89A9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220817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D00EA90-19D4-5555-9709-D71AFC445F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3"/>
          <a:stretch/>
        </p:blipFill>
        <p:spPr>
          <a:xfrm>
            <a:off x="4685532" y="3183221"/>
            <a:ext cx="2927688" cy="3630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25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226F5D-C12F-CDE6-7C43-259FB6F014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26397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AEB6E1-FC2C-7242-3FA9-9713B430087F}"/>
              </a:ext>
            </a:extLst>
          </p:cNvPr>
          <p:cNvSpPr/>
          <p:nvPr/>
        </p:nvSpPr>
        <p:spPr bwMode="white">
          <a:xfrm>
            <a:off x="10003176" y="2124286"/>
            <a:ext cx="361813" cy="39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D00EA90-19D4-5555-9709-D71AFC445F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3"/>
          <a:stretch/>
        </p:blipFill>
        <p:spPr>
          <a:xfrm>
            <a:off x="4671436" y="3356992"/>
            <a:ext cx="2752480" cy="341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021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49ACC5-844D-5B7E-CA29-7DBBACE065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438515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55556B-86A7-AEA0-7530-ECBB2617EBA1}"/>
              </a:ext>
            </a:extLst>
          </p:cNvPr>
          <p:cNvSpPr/>
          <p:nvPr/>
        </p:nvSpPr>
        <p:spPr bwMode="white">
          <a:xfrm>
            <a:off x="10210257" y="3077978"/>
            <a:ext cx="418942" cy="38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D00EA90-19D4-5555-9709-D71AFC445F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2" t="1233" r="31004"/>
          <a:stretch/>
        </p:blipFill>
        <p:spPr>
          <a:xfrm>
            <a:off x="8400256" y="3717032"/>
            <a:ext cx="3082496" cy="3010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23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3F810E-CF50-9F54-49D0-16D293402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80728"/>
            <a:ext cx="11340000" cy="35393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3C2219-6681-8260-B5ED-8B1670EB3DDD}"/>
              </a:ext>
            </a:extLst>
          </p:cNvPr>
          <p:cNvSpPr/>
          <p:nvPr/>
        </p:nvSpPr>
        <p:spPr bwMode="white">
          <a:xfrm>
            <a:off x="1973415" y="3842754"/>
            <a:ext cx="590327" cy="381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4566172-B956-97F2-D7D3-90D28FC429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8"/>
          <a:stretch/>
        </p:blipFill>
        <p:spPr>
          <a:xfrm>
            <a:off x="4392448" y="2996952"/>
            <a:ext cx="3143712" cy="3819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8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F26AF3-BFBB-A7BA-AB43-CC8C32ED23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35770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2F7CEB-8F08-1511-1751-CB941587DF9D}"/>
              </a:ext>
            </a:extLst>
          </p:cNvPr>
          <p:cNvSpPr/>
          <p:nvPr/>
        </p:nvSpPr>
        <p:spPr bwMode="white">
          <a:xfrm>
            <a:off x="1793330" y="3875314"/>
            <a:ext cx="304685" cy="37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4566172-B956-97F2-D7D3-90D28FC429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r="18938" b="-1091"/>
          <a:stretch/>
        </p:blipFill>
        <p:spPr>
          <a:xfrm>
            <a:off x="4655840" y="3411705"/>
            <a:ext cx="3960440" cy="3481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4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076006-1BFC-FE5C-098C-7ABECA51B4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40000" cy="348550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E854855-B758-86B6-38AD-FCB445D9AB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09" r="8815" b="35426"/>
          <a:stretch/>
        </p:blipFill>
        <p:spPr>
          <a:xfrm>
            <a:off x="6744072" y="3429000"/>
            <a:ext cx="3096344" cy="3789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10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0D328E-E90E-641B-65F9-1D8C4E0BE8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84784"/>
            <a:ext cx="11340000" cy="447135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B15189-6969-BFA3-ACFD-2F112D4F9A67}"/>
              </a:ext>
            </a:extLst>
          </p:cNvPr>
          <p:cNvSpPr/>
          <p:nvPr/>
        </p:nvSpPr>
        <p:spPr bwMode="white">
          <a:xfrm>
            <a:off x="10085284" y="5231568"/>
            <a:ext cx="418942" cy="38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1B3B80B-3E2A-FA7B-347F-41ADCC16AF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4" b="23437"/>
          <a:stretch/>
        </p:blipFill>
        <p:spPr>
          <a:xfrm>
            <a:off x="8379872" y="1052736"/>
            <a:ext cx="3675912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E854855-B758-86B6-38AD-FCB445D9AB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304" y="764704"/>
            <a:ext cx="11028696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EA74817-BE3C-C54C-3C7C-44599EAE1475}"/>
              </a:ext>
            </a:extLst>
          </p:cNvPr>
          <p:cNvSpPr/>
          <p:nvPr/>
        </p:nvSpPr>
        <p:spPr bwMode="white">
          <a:xfrm>
            <a:off x="1055441" y="2326495"/>
            <a:ext cx="2664296" cy="59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A74817-BE3C-C54C-3C7C-44599EAE1475}"/>
              </a:ext>
            </a:extLst>
          </p:cNvPr>
          <p:cNvSpPr/>
          <p:nvPr/>
        </p:nvSpPr>
        <p:spPr bwMode="white">
          <a:xfrm>
            <a:off x="1022445" y="3140968"/>
            <a:ext cx="6081667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A74817-BE3C-C54C-3C7C-44599EAE1475}"/>
              </a:ext>
            </a:extLst>
          </p:cNvPr>
          <p:cNvSpPr/>
          <p:nvPr/>
        </p:nvSpPr>
        <p:spPr bwMode="white">
          <a:xfrm>
            <a:off x="1197042" y="5373216"/>
            <a:ext cx="605108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A74817-BE3C-C54C-3C7C-44599EAE1475}"/>
              </a:ext>
            </a:extLst>
          </p:cNvPr>
          <p:cNvSpPr/>
          <p:nvPr/>
        </p:nvSpPr>
        <p:spPr bwMode="white">
          <a:xfrm>
            <a:off x="1079646" y="6115681"/>
            <a:ext cx="4722615" cy="42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92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3BF92B-219F-BB56-F9FD-846204E6E7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263784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A18BC37-E189-1CE9-3CCA-C3F3446B84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17" r="8779" b="32996"/>
          <a:stretch/>
        </p:blipFill>
        <p:spPr>
          <a:xfrm>
            <a:off x="6816080" y="2852936"/>
            <a:ext cx="4536504" cy="371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87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A18BC37-E189-1CE9-3CCA-C3F3446B8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1340000" cy="5547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82517E4-0888-A9FB-1DE8-C57264A9BA9D}"/>
              </a:ext>
            </a:extLst>
          </p:cNvPr>
          <p:cNvSpPr/>
          <p:nvPr/>
        </p:nvSpPr>
        <p:spPr bwMode="white">
          <a:xfrm>
            <a:off x="1055440" y="2636912"/>
            <a:ext cx="41764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2517E4-0888-A9FB-1DE8-C57264A9BA9D}"/>
              </a:ext>
            </a:extLst>
          </p:cNvPr>
          <p:cNvSpPr/>
          <p:nvPr/>
        </p:nvSpPr>
        <p:spPr bwMode="white">
          <a:xfrm>
            <a:off x="1020820" y="3356992"/>
            <a:ext cx="5147188" cy="30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22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25191FA-A887-ACD0-CD4A-7BF2D4EB43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844824"/>
            <a:ext cx="11340000" cy="318172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A18BC37-E189-1CE9-3CCA-C3F3446B84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17" r="8779" b="32996"/>
          <a:stretch/>
        </p:blipFill>
        <p:spPr>
          <a:xfrm>
            <a:off x="6960096" y="1859226"/>
            <a:ext cx="4536504" cy="37171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2517E4-0888-A9FB-1DE8-C57264A9BA9D}"/>
              </a:ext>
            </a:extLst>
          </p:cNvPr>
          <p:cNvSpPr/>
          <p:nvPr/>
        </p:nvSpPr>
        <p:spPr bwMode="white">
          <a:xfrm>
            <a:off x="695400" y="2852936"/>
            <a:ext cx="4392488" cy="49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2517E4-0888-A9FB-1DE8-C57264A9BA9D}"/>
              </a:ext>
            </a:extLst>
          </p:cNvPr>
          <p:cNvSpPr/>
          <p:nvPr/>
        </p:nvSpPr>
        <p:spPr bwMode="white">
          <a:xfrm>
            <a:off x="551384" y="3645024"/>
            <a:ext cx="50405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2517E4-0888-A9FB-1DE8-C57264A9BA9D}"/>
              </a:ext>
            </a:extLst>
          </p:cNvPr>
          <p:cNvSpPr/>
          <p:nvPr/>
        </p:nvSpPr>
        <p:spPr bwMode="white">
          <a:xfrm>
            <a:off x="983432" y="4420918"/>
            <a:ext cx="2475566" cy="49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47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F5101D-9B7B-41FF-2BFF-D5528AD3AB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33242"/>
            <a:ext cx="11340000" cy="4051942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FBD3FA47-E06E-9A59-197A-12D2126A2B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26"/>
          <a:stretch/>
        </p:blipFill>
        <p:spPr>
          <a:xfrm>
            <a:off x="5220748" y="3861048"/>
            <a:ext cx="2555192" cy="302361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2517E4-0888-A9FB-1DE8-C57264A9BA9D}"/>
              </a:ext>
            </a:extLst>
          </p:cNvPr>
          <p:cNvSpPr/>
          <p:nvPr/>
        </p:nvSpPr>
        <p:spPr bwMode="white">
          <a:xfrm>
            <a:off x="7536160" y="5805264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775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6B8368-6CCA-FB30-1EF6-19740B2053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4087"/>
            <a:ext cx="11340000" cy="174043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4276B95-C0AB-E64A-1AE8-F8A0DDECF3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37"/>
          <a:stretch/>
        </p:blipFill>
        <p:spPr>
          <a:xfrm>
            <a:off x="623392" y="2780929"/>
            <a:ext cx="11340000" cy="237626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BD3FA47-E06E-9A59-197A-12D2126A2B6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2" t="3046" r="43068" b="3377"/>
          <a:stretch/>
        </p:blipFill>
        <p:spPr>
          <a:xfrm>
            <a:off x="8082592" y="3566899"/>
            <a:ext cx="3063780" cy="318058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05479B-4B1E-0547-5D9A-96F634B22F82}"/>
              </a:ext>
            </a:extLst>
          </p:cNvPr>
          <p:cNvSpPr/>
          <p:nvPr/>
        </p:nvSpPr>
        <p:spPr bwMode="white">
          <a:xfrm>
            <a:off x="7680176" y="4221088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05479B-4B1E-0547-5D9A-96F634B22F82}"/>
              </a:ext>
            </a:extLst>
          </p:cNvPr>
          <p:cNvSpPr/>
          <p:nvPr/>
        </p:nvSpPr>
        <p:spPr bwMode="white">
          <a:xfrm>
            <a:off x="623392" y="2852936"/>
            <a:ext cx="10022837" cy="61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05479B-4B1E-0547-5D9A-96F634B22F82}"/>
              </a:ext>
            </a:extLst>
          </p:cNvPr>
          <p:cNvSpPr/>
          <p:nvPr/>
        </p:nvSpPr>
        <p:spPr bwMode="white">
          <a:xfrm>
            <a:off x="599322" y="3645025"/>
            <a:ext cx="564069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/>
          <a:srcRect t="6146" b="5143"/>
          <a:stretch/>
        </p:blipFill>
        <p:spPr>
          <a:xfrm>
            <a:off x="7701941" y="3530895"/>
            <a:ext cx="3866667" cy="321047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05479B-4B1E-0547-5D9A-96F634B22F82}"/>
              </a:ext>
            </a:extLst>
          </p:cNvPr>
          <p:cNvSpPr/>
          <p:nvPr/>
        </p:nvSpPr>
        <p:spPr bwMode="white">
          <a:xfrm>
            <a:off x="7548904" y="3789041"/>
            <a:ext cx="106737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05479B-4B1E-0547-5D9A-96F634B22F82}"/>
              </a:ext>
            </a:extLst>
          </p:cNvPr>
          <p:cNvSpPr/>
          <p:nvPr/>
        </p:nvSpPr>
        <p:spPr bwMode="white">
          <a:xfrm>
            <a:off x="767408" y="4462920"/>
            <a:ext cx="3744416" cy="55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05479B-4B1E-0547-5D9A-96F634B22F82}"/>
              </a:ext>
            </a:extLst>
          </p:cNvPr>
          <p:cNvSpPr/>
          <p:nvPr/>
        </p:nvSpPr>
        <p:spPr bwMode="white">
          <a:xfrm>
            <a:off x="4504115" y="4494539"/>
            <a:ext cx="2684750" cy="51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751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7BF53A7-AA55-F217-2C57-2F9E91E188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763653"/>
            <a:ext cx="11340000" cy="391597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4276B95-C0AB-E64A-1AE8-F8A0DDECF3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63" r="12371"/>
          <a:stretch/>
        </p:blipFill>
        <p:spPr>
          <a:xfrm>
            <a:off x="551384" y="1196752"/>
            <a:ext cx="9937104" cy="15669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05479B-4B1E-0547-5D9A-96F634B22F82}"/>
              </a:ext>
            </a:extLst>
          </p:cNvPr>
          <p:cNvSpPr/>
          <p:nvPr/>
        </p:nvSpPr>
        <p:spPr bwMode="white">
          <a:xfrm>
            <a:off x="580690" y="1980202"/>
            <a:ext cx="5640694" cy="65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05479B-4B1E-0547-5D9A-96F634B22F82}"/>
              </a:ext>
            </a:extLst>
          </p:cNvPr>
          <p:cNvSpPr/>
          <p:nvPr/>
        </p:nvSpPr>
        <p:spPr bwMode="white">
          <a:xfrm>
            <a:off x="335360" y="2890394"/>
            <a:ext cx="8280920" cy="226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05479B-4B1E-0547-5D9A-96F634B22F82}"/>
              </a:ext>
            </a:extLst>
          </p:cNvPr>
          <p:cNvSpPr/>
          <p:nvPr/>
        </p:nvSpPr>
        <p:spPr bwMode="white">
          <a:xfrm>
            <a:off x="479376" y="5286773"/>
            <a:ext cx="5640694" cy="65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05479B-4B1E-0547-5D9A-96F634B22F82}"/>
              </a:ext>
            </a:extLst>
          </p:cNvPr>
          <p:cNvSpPr/>
          <p:nvPr/>
        </p:nvSpPr>
        <p:spPr bwMode="white">
          <a:xfrm>
            <a:off x="551384" y="6107031"/>
            <a:ext cx="5640694" cy="65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BD3FA47-E06E-9A59-197A-12D2126A2B6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2" t="3046" r="43068" b="3377"/>
          <a:stretch/>
        </p:blipFill>
        <p:spPr>
          <a:xfrm>
            <a:off x="8792860" y="3298814"/>
            <a:ext cx="3063780" cy="318058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05479B-4B1E-0547-5D9A-96F634B22F82}"/>
              </a:ext>
            </a:extLst>
          </p:cNvPr>
          <p:cNvSpPr/>
          <p:nvPr/>
        </p:nvSpPr>
        <p:spPr bwMode="white">
          <a:xfrm>
            <a:off x="8720852" y="4005064"/>
            <a:ext cx="821720" cy="59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80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1DF560-02BC-24DE-0CC6-9B7155E3B4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1340000" cy="33176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05479B-4B1E-0547-5D9A-96F634B22F82}"/>
              </a:ext>
            </a:extLst>
          </p:cNvPr>
          <p:cNvSpPr/>
          <p:nvPr/>
        </p:nvSpPr>
        <p:spPr bwMode="white">
          <a:xfrm>
            <a:off x="7882291" y="3069601"/>
            <a:ext cx="580807" cy="37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BD3FA47-E06E-9A59-197A-12D2126A2B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2" t="23702" r="6874" b="3057"/>
          <a:stretch/>
        </p:blipFill>
        <p:spPr>
          <a:xfrm>
            <a:off x="5663952" y="3645024"/>
            <a:ext cx="4104456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774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B3B80B-3E2A-FA7B-347F-41ADCC16AF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451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30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7D2AD9-0010-2229-C298-060152724C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53"/>
          <a:stretch/>
        </p:blipFill>
        <p:spPr>
          <a:xfrm>
            <a:off x="479376" y="980728"/>
            <a:ext cx="11340000" cy="26642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4AA352-9771-11FA-4E6C-D053A901A62C}"/>
              </a:ext>
            </a:extLst>
          </p:cNvPr>
          <p:cNvSpPr/>
          <p:nvPr/>
        </p:nvSpPr>
        <p:spPr bwMode="white">
          <a:xfrm>
            <a:off x="10238821" y="2172122"/>
            <a:ext cx="361813" cy="39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6043EA2-22C7-00F8-CD2F-ECB9F47E7C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/>
          <a:stretch/>
        </p:blipFill>
        <p:spPr>
          <a:xfrm>
            <a:off x="4799856" y="3357412"/>
            <a:ext cx="2862434" cy="350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46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19133D-9B38-D348-934B-824976FEA9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228" y="2021266"/>
            <a:ext cx="11340000" cy="430973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F7D2AD9-0010-2229-C298-060152724C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55"/>
          <a:stretch/>
        </p:blipFill>
        <p:spPr>
          <a:xfrm>
            <a:off x="260580" y="1268760"/>
            <a:ext cx="11340000" cy="78493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6043EA2-22C7-00F8-CD2F-ECB9F47E7CC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/>
          <a:stretch/>
        </p:blipFill>
        <p:spPr>
          <a:xfrm>
            <a:off x="8738146" y="2996952"/>
            <a:ext cx="2862434" cy="350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25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7AEC90-2C56-6DDD-EF1D-009A5AEF4F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39649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5685E8-FFCD-20F0-0BE4-631CA00CEADB}"/>
              </a:ext>
            </a:extLst>
          </p:cNvPr>
          <p:cNvSpPr/>
          <p:nvPr/>
        </p:nvSpPr>
        <p:spPr bwMode="white">
          <a:xfrm>
            <a:off x="3569671" y="4288038"/>
            <a:ext cx="199949" cy="37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6043EA2-22C7-00F8-CD2F-ECB9F47E7C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7" t="1138" r="27828"/>
          <a:stretch/>
        </p:blipFill>
        <p:spPr>
          <a:xfrm>
            <a:off x="5285111" y="3645024"/>
            <a:ext cx="3005592" cy="331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26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687AF3-9D82-6F14-1363-35A2169554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52" y="1160408"/>
            <a:ext cx="11340000" cy="43043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B7E45C-D394-A6C7-EC36-325A40D26F3A}"/>
              </a:ext>
            </a:extLst>
          </p:cNvPr>
          <p:cNvSpPr/>
          <p:nvPr/>
        </p:nvSpPr>
        <p:spPr bwMode="white">
          <a:xfrm>
            <a:off x="1112808" y="4013480"/>
            <a:ext cx="7742123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A2F6F237-6A86-2FCC-5DFA-CC57284C76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77" r="5420" b="36654"/>
          <a:stretch/>
        </p:blipFill>
        <p:spPr>
          <a:xfrm>
            <a:off x="8998948" y="3005368"/>
            <a:ext cx="3073716" cy="337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39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2F6F237-6A86-2FCC-5DFA-CC57284C76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318020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6B7E45C-D394-A6C7-EC36-325A40D26F3A}"/>
              </a:ext>
            </a:extLst>
          </p:cNvPr>
          <p:cNvSpPr/>
          <p:nvPr/>
        </p:nvSpPr>
        <p:spPr bwMode="white">
          <a:xfrm>
            <a:off x="839416" y="1772816"/>
            <a:ext cx="5040559" cy="32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B7E45C-D394-A6C7-EC36-325A40D26F3A}"/>
              </a:ext>
            </a:extLst>
          </p:cNvPr>
          <p:cNvSpPr/>
          <p:nvPr/>
        </p:nvSpPr>
        <p:spPr bwMode="white">
          <a:xfrm>
            <a:off x="849828" y="5352658"/>
            <a:ext cx="5858882" cy="58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B7E45C-D394-A6C7-EC36-325A40D26F3A}"/>
              </a:ext>
            </a:extLst>
          </p:cNvPr>
          <p:cNvSpPr/>
          <p:nvPr/>
        </p:nvSpPr>
        <p:spPr bwMode="white">
          <a:xfrm>
            <a:off x="849828" y="6165022"/>
            <a:ext cx="4886132" cy="53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18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14EBA10-C7EE-5173-D41F-BA9D10EAFD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99755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4B9C929-2F2F-C536-6885-9D00575F1704}"/>
              </a:ext>
            </a:extLst>
          </p:cNvPr>
          <p:cNvSpPr/>
          <p:nvPr/>
        </p:nvSpPr>
        <p:spPr bwMode="white">
          <a:xfrm>
            <a:off x="3215680" y="3645025"/>
            <a:ext cx="3972127" cy="60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A270E0-BDD2-5F23-02AA-73C0A120F297}"/>
              </a:ext>
            </a:extLst>
          </p:cNvPr>
          <p:cNvSpPr/>
          <p:nvPr/>
        </p:nvSpPr>
        <p:spPr bwMode="white">
          <a:xfrm>
            <a:off x="10301308" y="3645025"/>
            <a:ext cx="1123284" cy="55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350391-7747-1862-6D2B-62461A6C6F91}"/>
              </a:ext>
            </a:extLst>
          </p:cNvPr>
          <p:cNvSpPr/>
          <p:nvPr/>
        </p:nvSpPr>
        <p:spPr bwMode="white">
          <a:xfrm>
            <a:off x="1055440" y="4581129"/>
            <a:ext cx="7160679" cy="60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95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2025-06-23T08:44:50Z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