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3" r:id="rId4"/>
    <p:sldId id="352" r:id="rId5"/>
    <p:sldId id="354" r:id="rId6"/>
    <p:sldId id="355" r:id="rId7"/>
    <p:sldId id="348" r:id="rId8"/>
    <p:sldId id="346" r:id="rId9"/>
    <p:sldId id="356" r:id="rId10"/>
    <p:sldId id="344" r:id="rId11"/>
    <p:sldId id="357" r:id="rId12"/>
    <p:sldId id="340" r:id="rId13"/>
    <p:sldId id="339" r:id="rId14"/>
    <p:sldId id="338" r:id="rId15"/>
    <p:sldId id="337" r:id="rId16"/>
    <p:sldId id="358" r:id="rId17"/>
    <p:sldId id="359" r:id="rId18"/>
    <p:sldId id="360" r:id="rId19"/>
    <p:sldId id="332" r:id="rId20"/>
    <p:sldId id="361" r:id="rId21"/>
    <p:sldId id="330" r:id="rId22"/>
    <p:sldId id="329" r:id="rId23"/>
    <p:sldId id="328" r:id="rId24"/>
    <p:sldId id="362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7905" y="3024238"/>
            <a:ext cx="7676190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F6B32-C15E-89D6-17C3-18F216EA1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09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9A330-236D-3091-0080-62B5DD3D7E09}"/>
              </a:ext>
            </a:extLst>
          </p:cNvPr>
          <p:cNvSpPr/>
          <p:nvPr/>
        </p:nvSpPr>
        <p:spPr bwMode="white">
          <a:xfrm>
            <a:off x="10525659" y="3697164"/>
            <a:ext cx="333248" cy="38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62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3E1634-6288-1021-3291-ADC99058F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448644"/>
            <a:ext cx="11340000" cy="27683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37C968B-E420-0B9F-F19D-EDF9A9DCDD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/>
        </p:blipFill>
        <p:spPr>
          <a:xfrm>
            <a:off x="6600056" y="2636912"/>
            <a:ext cx="4824536" cy="15772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C12B06-95B0-964E-FD3C-431931C5F8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1296983" y="4214178"/>
            <a:ext cx="4727888" cy="16588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8A9C4-6A0D-D700-253A-0268A21C4A61}"/>
              </a:ext>
            </a:extLst>
          </p:cNvPr>
          <p:cNvSpPr/>
          <p:nvPr/>
        </p:nvSpPr>
        <p:spPr bwMode="white">
          <a:xfrm>
            <a:off x="1055440" y="3573016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58A9C4-6A0D-D700-253A-0268A21C4A61}"/>
              </a:ext>
            </a:extLst>
          </p:cNvPr>
          <p:cNvSpPr/>
          <p:nvPr/>
        </p:nvSpPr>
        <p:spPr bwMode="white">
          <a:xfrm>
            <a:off x="6449288" y="3640345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58A9C4-6A0D-D700-253A-0268A21C4A61}"/>
              </a:ext>
            </a:extLst>
          </p:cNvPr>
          <p:cNvSpPr/>
          <p:nvPr/>
        </p:nvSpPr>
        <p:spPr bwMode="white">
          <a:xfrm>
            <a:off x="1272343" y="5157192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76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1EE2B-ADFF-C8FD-E5B5-AAD2115CF4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58"/>
          <a:stretch/>
        </p:blipFill>
        <p:spPr>
          <a:xfrm>
            <a:off x="479376" y="1412776"/>
            <a:ext cx="11340000" cy="3888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DD75C-D175-D88D-C2E6-B9BD6CAB5CA4}"/>
              </a:ext>
            </a:extLst>
          </p:cNvPr>
          <p:cNvSpPr/>
          <p:nvPr/>
        </p:nvSpPr>
        <p:spPr bwMode="white">
          <a:xfrm>
            <a:off x="10353078" y="3739129"/>
            <a:ext cx="361813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42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32052-7B04-1DE8-8763-CD37AD7E0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852936"/>
            <a:ext cx="11340000" cy="21701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C1EE2B-ADFF-C8FD-E5B5-AAD2115CF4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56"/>
          <a:stretch/>
        </p:blipFill>
        <p:spPr>
          <a:xfrm>
            <a:off x="1199456" y="2183375"/>
            <a:ext cx="11340000" cy="68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86EF2-D010-CB40-0CF6-DFA3E7D35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0568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DF7BF-9EE1-8578-6B6E-52CBBD13E950}"/>
              </a:ext>
            </a:extLst>
          </p:cNvPr>
          <p:cNvSpPr/>
          <p:nvPr/>
        </p:nvSpPr>
        <p:spPr bwMode="white">
          <a:xfrm>
            <a:off x="10287623" y="3945923"/>
            <a:ext cx="361813" cy="3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67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A152E-249A-38B6-BF52-E3EB98D5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662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AA891-895B-4A49-BDA1-84F7F4049D7B}"/>
              </a:ext>
            </a:extLst>
          </p:cNvPr>
          <p:cNvSpPr/>
          <p:nvPr/>
        </p:nvSpPr>
        <p:spPr bwMode="white">
          <a:xfrm>
            <a:off x="8160185" y="3107865"/>
            <a:ext cx="304685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93C70-DC36-0F84-2664-7947CC1D8D75}"/>
              </a:ext>
            </a:extLst>
          </p:cNvPr>
          <p:cNvSpPr/>
          <p:nvPr/>
        </p:nvSpPr>
        <p:spPr bwMode="white">
          <a:xfrm>
            <a:off x="2494946" y="4023583"/>
            <a:ext cx="304685" cy="3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895BD-CAEA-26F1-9CD0-2B4BFA442321}"/>
              </a:ext>
            </a:extLst>
          </p:cNvPr>
          <p:cNvSpPr/>
          <p:nvPr/>
        </p:nvSpPr>
        <p:spPr bwMode="white">
          <a:xfrm>
            <a:off x="6589153" y="4014044"/>
            <a:ext cx="304685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4CC1181-A3B5-B370-CB91-46199A4D1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03"/>
          <a:stretch/>
        </p:blipFill>
        <p:spPr>
          <a:xfrm>
            <a:off x="2711624" y="4304537"/>
            <a:ext cx="7704856" cy="26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3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A0A902-6F5A-E285-DC2B-46AF35F2F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17964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7F895BD-CAEA-26F1-9CD0-2B4BFA442321}"/>
              </a:ext>
            </a:extLst>
          </p:cNvPr>
          <p:cNvSpPr/>
          <p:nvPr/>
        </p:nvSpPr>
        <p:spPr bwMode="white">
          <a:xfrm>
            <a:off x="4799856" y="5445224"/>
            <a:ext cx="10801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37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275C2AC-7778-203D-C209-3E4BD3553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28800"/>
            <a:ext cx="11340000" cy="33540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1703512" y="3501008"/>
            <a:ext cx="8712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1715547" y="4437112"/>
            <a:ext cx="87129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9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45AE40-39A8-047C-87E0-DC37039CF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51109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1055440" y="2996952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1083296" y="3884901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767408" y="4770822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D23A4-82B1-9EA6-B08E-32FD3A42F413}"/>
              </a:ext>
            </a:extLst>
          </p:cNvPr>
          <p:cNvSpPr/>
          <p:nvPr/>
        </p:nvSpPr>
        <p:spPr bwMode="white">
          <a:xfrm>
            <a:off x="983432" y="5616623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50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4D09E-9845-8B6A-7441-E68A9CDB8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27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2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85D95-94D2-A133-3077-6640A95B1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3079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7D2F3-B84B-E092-0C45-8D86E4998301}"/>
              </a:ext>
            </a:extLst>
          </p:cNvPr>
          <p:cNvSpPr/>
          <p:nvPr/>
        </p:nvSpPr>
        <p:spPr bwMode="white">
          <a:xfrm>
            <a:off x="10359631" y="4002674"/>
            <a:ext cx="371334" cy="3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6968875-04E4-61AA-8BFA-2C778158A9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2232208" y="1196752"/>
            <a:ext cx="7536200" cy="50037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7DC8DB3-938C-5EB2-0408-70AE5583E825}"/>
              </a:ext>
            </a:extLst>
          </p:cNvPr>
          <p:cNvSpPr/>
          <p:nvPr/>
        </p:nvSpPr>
        <p:spPr bwMode="white">
          <a:xfrm>
            <a:off x="2088192" y="2060848"/>
            <a:ext cx="66247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C8DB3-938C-5EB2-0408-70AE5583E825}"/>
              </a:ext>
            </a:extLst>
          </p:cNvPr>
          <p:cNvSpPr/>
          <p:nvPr/>
        </p:nvSpPr>
        <p:spPr bwMode="white">
          <a:xfrm>
            <a:off x="2232208" y="3088418"/>
            <a:ext cx="7392184" cy="6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DC8DB3-938C-5EB2-0408-70AE5583E825}"/>
              </a:ext>
            </a:extLst>
          </p:cNvPr>
          <p:cNvSpPr/>
          <p:nvPr/>
        </p:nvSpPr>
        <p:spPr bwMode="white">
          <a:xfrm>
            <a:off x="4281096" y="3857982"/>
            <a:ext cx="5343296" cy="65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C8DB3-938C-5EB2-0408-70AE5583E825}"/>
              </a:ext>
            </a:extLst>
          </p:cNvPr>
          <p:cNvSpPr/>
          <p:nvPr/>
        </p:nvSpPr>
        <p:spPr bwMode="white">
          <a:xfrm>
            <a:off x="3935760" y="4720216"/>
            <a:ext cx="3294408" cy="47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C8DB3-938C-5EB2-0408-70AE5583E825}"/>
              </a:ext>
            </a:extLst>
          </p:cNvPr>
          <p:cNvSpPr/>
          <p:nvPr/>
        </p:nvSpPr>
        <p:spPr bwMode="white">
          <a:xfrm>
            <a:off x="1919536" y="5555331"/>
            <a:ext cx="7416824" cy="64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3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2D94C-CEFA-B984-E9A1-ABC9E1157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83973"/>
            <a:ext cx="11340000" cy="326330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57F930D-8B1F-4998-877A-26844B1EAA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3863752" y="4205532"/>
            <a:ext cx="3450268" cy="261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0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A802F-E5CD-9685-1322-29AEF5159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80100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57F930D-8B1F-4998-877A-26844B1EAA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3143672" y="3068960"/>
            <a:ext cx="4727888" cy="364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4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7802F-BA8F-E648-3CBE-724A14F7DD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42"/>
          <a:stretch/>
        </p:blipFill>
        <p:spPr>
          <a:xfrm>
            <a:off x="879045" y="1196752"/>
            <a:ext cx="11340000" cy="9588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7F930D-8B1F-4998-877A-26844B1EAA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97"/>
          <a:stretch/>
        </p:blipFill>
        <p:spPr>
          <a:xfrm>
            <a:off x="7608168" y="3501008"/>
            <a:ext cx="3960440" cy="308868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42397A2-D54F-7E76-3A41-743472AD9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45" y="1810622"/>
            <a:ext cx="11340000" cy="36168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735029" y="2139548"/>
            <a:ext cx="8856984" cy="6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1127448" y="3019693"/>
            <a:ext cx="8856984" cy="6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1415480" y="3883812"/>
            <a:ext cx="5542251" cy="6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735029" y="4789853"/>
            <a:ext cx="6873139" cy="63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0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941CADB8-9566-E9E8-172C-1FBE8EAE0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780928"/>
            <a:ext cx="11340000" cy="33992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937802F-BA8F-E648-3CBE-724A14F7DD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06"/>
          <a:stretch/>
        </p:blipFill>
        <p:spPr>
          <a:xfrm>
            <a:off x="695400" y="1196752"/>
            <a:ext cx="11340000" cy="16885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7F930D-8B1F-4998-877A-26844B1EAA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52"/>
          <a:stretch/>
        </p:blipFill>
        <p:spPr>
          <a:xfrm>
            <a:off x="7968208" y="2780928"/>
            <a:ext cx="5435344" cy="30886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551384" y="2924944"/>
            <a:ext cx="7776864" cy="6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551384" y="3861049"/>
            <a:ext cx="6336704" cy="65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695467" y="4653136"/>
            <a:ext cx="7416757" cy="69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E4BB42-B4B2-59FB-2062-02D0CE4A3C0E}"/>
              </a:ext>
            </a:extLst>
          </p:cNvPr>
          <p:cNvSpPr/>
          <p:nvPr/>
        </p:nvSpPr>
        <p:spPr bwMode="white">
          <a:xfrm>
            <a:off x="515412" y="5486751"/>
            <a:ext cx="8892955" cy="73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01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F41A6-7F0B-54A3-43FC-B3855C8E5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541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C828C-E9FE-37FA-E724-85BF81A81160}"/>
              </a:ext>
            </a:extLst>
          </p:cNvPr>
          <p:cNvSpPr/>
          <p:nvPr/>
        </p:nvSpPr>
        <p:spPr bwMode="white">
          <a:xfrm>
            <a:off x="10268580" y="1771001"/>
            <a:ext cx="371334" cy="38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6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44114-0A85-FC9A-C651-A779332F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844824"/>
            <a:ext cx="11340000" cy="2795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30958-0FF1-28DF-4452-B81490AB0228}"/>
              </a:ext>
            </a:extLst>
          </p:cNvPr>
          <p:cNvSpPr/>
          <p:nvPr/>
        </p:nvSpPr>
        <p:spPr bwMode="white">
          <a:xfrm>
            <a:off x="6821250" y="2825688"/>
            <a:ext cx="2202437" cy="59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B1F2AF-1D7C-6717-C26F-DEA0DE83FD02}"/>
              </a:ext>
            </a:extLst>
          </p:cNvPr>
          <p:cNvSpPr/>
          <p:nvPr/>
        </p:nvSpPr>
        <p:spPr bwMode="white">
          <a:xfrm>
            <a:off x="6849815" y="3761792"/>
            <a:ext cx="3181985" cy="56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0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3A4A4F-E34B-7A80-B33A-6D790D0D2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052736"/>
            <a:ext cx="11340000" cy="25554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DD14C39-65A5-BF6F-3010-A767646ECB31}"/>
              </a:ext>
            </a:extLst>
          </p:cNvPr>
          <p:cNvSpPr/>
          <p:nvPr/>
        </p:nvSpPr>
        <p:spPr bwMode="white">
          <a:xfrm>
            <a:off x="2110920" y="2969704"/>
            <a:ext cx="5832648" cy="6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42DB89E-C7DE-D6CB-E98D-3B481849A5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2" y="3608228"/>
            <a:ext cx="11340000" cy="25341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D14C39-65A5-BF6F-3010-A767646ECB31}"/>
              </a:ext>
            </a:extLst>
          </p:cNvPr>
          <p:cNvSpPr/>
          <p:nvPr/>
        </p:nvSpPr>
        <p:spPr bwMode="white">
          <a:xfrm>
            <a:off x="2110920" y="4556065"/>
            <a:ext cx="8136904" cy="71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D14C39-65A5-BF6F-3010-A767646ECB31}"/>
              </a:ext>
            </a:extLst>
          </p:cNvPr>
          <p:cNvSpPr/>
          <p:nvPr/>
        </p:nvSpPr>
        <p:spPr bwMode="white">
          <a:xfrm>
            <a:off x="2614976" y="5525196"/>
            <a:ext cx="8089536" cy="61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854124-EAFD-958A-1EA6-0441EC11D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2751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F274D11-D468-1864-99CA-52562BCAB7AE}"/>
              </a:ext>
            </a:extLst>
          </p:cNvPr>
          <p:cNvSpPr/>
          <p:nvPr/>
        </p:nvSpPr>
        <p:spPr bwMode="white">
          <a:xfrm>
            <a:off x="839416" y="3356992"/>
            <a:ext cx="1000911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74D11-D468-1864-99CA-52562BCAB7AE}"/>
              </a:ext>
            </a:extLst>
          </p:cNvPr>
          <p:cNvSpPr/>
          <p:nvPr/>
        </p:nvSpPr>
        <p:spPr bwMode="white">
          <a:xfrm>
            <a:off x="1055440" y="4293096"/>
            <a:ext cx="1000911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274D11-D468-1864-99CA-52562BCAB7AE}"/>
              </a:ext>
            </a:extLst>
          </p:cNvPr>
          <p:cNvSpPr/>
          <p:nvPr/>
        </p:nvSpPr>
        <p:spPr bwMode="white">
          <a:xfrm>
            <a:off x="1088367" y="5075834"/>
            <a:ext cx="1000911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98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6F29C-F1CC-9A7F-D5B3-BB037D460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034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CB9A9-6AD4-6B51-A212-EAB647E8221F}"/>
              </a:ext>
            </a:extLst>
          </p:cNvPr>
          <p:cNvSpPr/>
          <p:nvPr/>
        </p:nvSpPr>
        <p:spPr bwMode="white">
          <a:xfrm>
            <a:off x="10388195" y="3549517"/>
            <a:ext cx="323727" cy="38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AE6345-483E-6CFF-1C24-6866BA0E1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4303407"/>
            <a:ext cx="11340000" cy="18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D83AE-E853-FDFE-2D29-57F001B93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9261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C72EB5-090B-D8C9-3638-AB57AEC38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t="-536" r="17033" b="39648"/>
          <a:stretch/>
        </p:blipFill>
        <p:spPr>
          <a:xfrm>
            <a:off x="5375920" y="3501008"/>
            <a:ext cx="4680520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C72EB5-090B-D8C9-3638-AB57AEC38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50853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39A330-236D-3091-0080-62B5DD3D7E09}"/>
              </a:ext>
            </a:extLst>
          </p:cNvPr>
          <p:cNvSpPr/>
          <p:nvPr/>
        </p:nvSpPr>
        <p:spPr bwMode="white">
          <a:xfrm>
            <a:off x="839416" y="3861048"/>
            <a:ext cx="4824536" cy="15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9A330-236D-3091-0080-62B5DD3D7E09}"/>
              </a:ext>
            </a:extLst>
          </p:cNvPr>
          <p:cNvSpPr/>
          <p:nvPr/>
        </p:nvSpPr>
        <p:spPr bwMode="white">
          <a:xfrm>
            <a:off x="839416" y="5733256"/>
            <a:ext cx="3384376" cy="6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9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